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91" r:id="rId3"/>
    <p:sldId id="261" r:id="rId4"/>
    <p:sldId id="257" r:id="rId5"/>
    <p:sldId id="667" r:id="rId6"/>
    <p:sldId id="262" r:id="rId7"/>
    <p:sldId id="670" r:id="rId8"/>
    <p:sldId id="668" r:id="rId9"/>
    <p:sldId id="259" r:id="rId10"/>
    <p:sldId id="260" r:id="rId11"/>
    <p:sldId id="258" r:id="rId12"/>
    <p:sldId id="669" r:id="rId13"/>
    <p:sldId id="64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1" d="100"/>
        <a:sy n="41" d="100"/>
      </p:scale>
      <p:origin x="0" y="-582"/>
    </p:cViewPr>
  </p:sorterViewPr>
  <p:notesViewPr>
    <p:cSldViewPr snapToGrid="0">
      <p:cViewPr varScale="1">
        <p:scale>
          <a:sx n="54" d="100"/>
          <a:sy n="54" d="100"/>
        </p:scale>
        <p:origin x="282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B1F078-A744-4455-BA11-82BB2F3560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68569D-7C58-4025-B338-6A0F1131A4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0F9D2-E95A-4444-965E-46847630CC3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F4C3B5-0A64-44EA-A6D9-43AA2BA6A4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85436-16DC-4056-8D5C-89A148A5BE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30FCB-8F2D-40E2-8E57-A5054A98A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8535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56311-DC18-42A6-B723-ACBCCFA301FA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8FB82-B2BD-4988-97FD-FFD4CD47A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37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7F79A93-8496-4002-9777-175A4D2594D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0877" y="352350"/>
            <a:ext cx="5461320" cy="6153301"/>
          </a:xfrm>
          <a:custGeom>
            <a:avLst/>
            <a:gdLst>
              <a:gd name="connsiteX0" fmla="*/ 5184296 w 5461320"/>
              <a:gd name="connsiteY0" fmla="*/ 1622161 h 6153301"/>
              <a:gd name="connsiteX1" fmla="*/ 5461320 w 5461320"/>
              <a:gd name="connsiteY1" fmla="*/ 1899184 h 6153301"/>
              <a:gd name="connsiteX2" fmla="*/ 5461319 w 5461320"/>
              <a:gd name="connsiteY2" fmla="*/ 4483002 h 6153301"/>
              <a:gd name="connsiteX3" fmla="*/ 5184295 w 5461320"/>
              <a:gd name="connsiteY3" fmla="*/ 4760026 h 6153301"/>
              <a:gd name="connsiteX4" fmla="*/ 5184296 w 5461320"/>
              <a:gd name="connsiteY4" fmla="*/ 4760025 h 6153301"/>
              <a:gd name="connsiteX5" fmla="*/ 4907272 w 5461320"/>
              <a:gd name="connsiteY5" fmla="*/ 4483001 h 6153301"/>
              <a:gd name="connsiteX6" fmla="*/ 4907272 w 5461320"/>
              <a:gd name="connsiteY6" fmla="*/ 1899184 h 6153301"/>
              <a:gd name="connsiteX7" fmla="*/ 5184296 w 5461320"/>
              <a:gd name="connsiteY7" fmla="*/ 1622161 h 6153301"/>
              <a:gd name="connsiteX8" fmla="*/ 277024 w 5461320"/>
              <a:gd name="connsiteY8" fmla="*/ 1321416 h 6153301"/>
              <a:gd name="connsiteX9" fmla="*/ 554048 w 5461320"/>
              <a:gd name="connsiteY9" fmla="*/ 1598440 h 6153301"/>
              <a:gd name="connsiteX10" fmla="*/ 554047 w 5461320"/>
              <a:gd name="connsiteY10" fmla="*/ 4182257 h 6153301"/>
              <a:gd name="connsiteX11" fmla="*/ 277023 w 5461320"/>
              <a:gd name="connsiteY11" fmla="*/ 4459281 h 6153301"/>
              <a:gd name="connsiteX12" fmla="*/ 277024 w 5461320"/>
              <a:gd name="connsiteY12" fmla="*/ 4459280 h 6153301"/>
              <a:gd name="connsiteX13" fmla="*/ 0 w 5461320"/>
              <a:gd name="connsiteY13" fmla="*/ 4182256 h 6153301"/>
              <a:gd name="connsiteX14" fmla="*/ 0 w 5461320"/>
              <a:gd name="connsiteY14" fmla="*/ 1598440 h 6153301"/>
              <a:gd name="connsiteX15" fmla="*/ 277024 w 5461320"/>
              <a:gd name="connsiteY15" fmla="*/ 1321416 h 6153301"/>
              <a:gd name="connsiteX16" fmla="*/ 1503842 w 5461320"/>
              <a:gd name="connsiteY16" fmla="*/ 1033979 h 6153301"/>
              <a:gd name="connsiteX17" fmla="*/ 1780865 w 5461320"/>
              <a:gd name="connsiteY17" fmla="*/ 1311002 h 6153301"/>
              <a:gd name="connsiteX18" fmla="*/ 1780864 w 5461320"/>
              <a:gd name="connsiteY18" fmla="*/ 5308056 h 6153301"/>
              <a:gd name="connsiteX19" fmla="*/ 1503840 w 5461320"/>
              <a:gd name="connsiteY19" fmla="*/ 5585080 h 6153301"/>
              <a:gd name="connsiteX20" fmla="*/ 1503842 w 5461320"/>
              <a:gd name="connsiteY20" fmla="*/ 5585079 h 6153301"/>
              <a:gd name="connsiteX21" fmla="*/ 1226818 w 5461320"/>
              <a:gd name="connsiteY21" fmla="*/ 5308055 h 6153301"/>
              <a:gd name="connsiteX22" fmla="*/ 1226818 w 5461320"/>
              <a:gd name="connsiteY22" fmla="*/ 1311002 h 6153301"/>
              <a:gd name="connsiteX23" fmla="*/ 1503842 w 5461320"/>
              <a:gd name="connsiteY23" fmla="*/ 1033979 h 6153301"/>
              <a:gd name="connsiteX24" fmla="*/ 4570887 w 5461320"/>
              <a:gd name="connsiteY24" fmla="*/ 1033978 h 6153301"/>
              <a:gd name="connsiteX25" fmla="*/ 4847911 w 5461320"/>
              <a:gd name="connsiteY25" fmla="*/ 1311002 h 6153301"/>
              <a:gd name="connsiteX26" fmla="*/ 4847910 w 5461320"/>
              <a:gd name="connsiteY26" fmla="*/ 5308056 h 6153301"/>
              <a:gd name="connsiteX27" fmla="*/ 4570886 w 5461320"/>
              <a:gd name="connsiteY27" fmla="*/ 5585080 h 6153301"/>
              <a:gd name="connsiteX28" fmla="*/ 4570887 w 5461320"/>
              <a:gd name="connsiteY28" fmla="*/ 5585079 h 6153301"/>
              <a:gd name="connsiteX29" fmla="*/ 4293863 w 5461320"/>
              <a:gd name="connsiteY29" fmla="*/ 5308055 h 6153301"/>
              <a:gd name="connsiteX30" fmla="*/ 4293863 w 5461320"/>
              <a:gd name="connsiteY30" fmla="*/ 1311002 h 6153301"/>
              <a:gd name="connsiteX31" fmla="*/ 4570887 w 5461320"/>
              <a:gd name="connsiteY31" fmla="*/ 1033978 h 6153301"/>
              <a:gd name="connsiteX32" fmla="*/ 3344069 w 5461320"/>
              <a:gd name="connsiteY32" fmla="*/ 915542 h 6153301"/>
              <a:gd name="connsiteX33" fmla="*/ 3621093 w 5461320"/>
              <a:gd name="connsiteY33" fmla="*/ 1192566 h 6153301"/>
              <a:gd name="connsiteX34" fmla="*/ 3621092 w 5461320"/>
              <a:gd name="connsiteY34" fmla="*/ 5189620 h 6153301"/>
              <a:gd name="connsiteX35" fmla="*/ 3344068 w 5461320"/>
              <a:gd name="connsiteY35" fmla="*/ 5466644 h 6153301"/>
              <a:gd name="connsiteX36" fmla="*/ 3344069 w 5461320"/>
              <a:gd name="connsiteY36" fmla="*/ 5466643 h 6153301"/>
              <a:gd name="connsiteX37" fmla="*/ 3067045 w 5461320"/>
              <a:gd name="connsiteY37" fmla="*/ 5189619 h 6153301"/>
              <a:gd name="connsiteX38" fmla="*/ 3067045 w 5461320"/>
              <a:gd name="connsiteY38" fmla="*/ 1192566 h 6153301"/>
              <a:gd name="connsiteX39" fmla="*/ 3344069 w 5461320"/>
              <a:gd name="connsiteY39" fmla="*/ 915542 h 6153301"/>
              <a:gd name="connsiteX40" fmla="*/ 2730659 w 5461320"/>
              <a:gd name="connsiteY40" fmla="*/ 801099 h 6153301"/>
              <a:gd name="connsiteX41" fmla="*/ 3007683 w 5461320"/>
              <a:gd name="connsiteY41" fmla="*/ 1078123 h 6153301"/>
              <a:gd name="connsiteX42" fmla="*/ 3007682 w 5461320"/>
              <a:gd name="connsiteY42" fmla="*/ 5876277 h 6153301"/>
              <a:gd name="connsiteX43" fmla="*/ 2730658 w 5461320"/>
              <a:gd name="connsiteY43" fmla="*/ 6153301 h 6153301"/>
              <a:gd name="connsiteX44" fmla="*/ 2730659 w 5461320"/>
              <a:gd name="connsiteY44" fmla="*/ 6153300 h 6153301"/>
              <a:gd name="connsiteX45" fmla="*/ 2453635 w 5461320"/>
              <a:gd name="connsiteY45" fmla="*/ 5876276 h 6153301"/>
              <a:gd name="connsiteX46" fmla="*/ 2453635 w 5461320"/>
              <a:gd name="connsiteY46" fmla="*/ 1078123 h 6153301"/>
              <a:gd name="connsiteX47" fmla="*/ 2730659 w 5461320"/>
              <a:gd name="connsiteY47" fmla="*/ 801099 h 6153301"/>
              <a:gd name="connsiteX48" fmla="*/ 890432 w 5461320"/>
              <a:gd name="connsiteY48" fmla="*/ 573543 h 6153301"/>
              <a:gd name="connsiteX49" fmla="*/ 1167457 w 5461320"/>
              <a:gd name="connsiteY49" fmla="*/ 850567 h 6153301"/>
              <a:gd name="connsiteX50" fmla="*/ 1167456 w 5461320"/>
              <a:gd name="connsiteY50" fmla="*/ 4847621 h 6153301"/>
              <a:gd name="connsiteX51" fmla="*/ 890432 w 5461320"/>
              <a:gd name="connsiteY51" fmla="*/ 5124645 h 6153301"/>
              <a:gd name="connsiteX52" fmla="*/ 890432 w 5461320"/>
              <a:gd name="connsiteY52" fmla="*/ 5124644 h 6153301"/>
              <a:gd name="connsiteX53" fmla="*/ 613408 w 5461320"/>
              <a:gd name="connsiteY53" fmla="*/ 4847620 h 6153301"/>
              <a:gd name="connsiteX54" fmla="*/ 613408 w 5461320"/>
              <a:gd name="connsiteY54" fmla="*/ 850567 h 6153301"/>
              <a:gd name="connsiteX55" fmla="*/ 890432 w 5461320"/>
              <a:gd name="connsiteY55" fmla="*/ 573543 h 6153301"/>
              <a:gd name="connsiteX56" fmla="*/ 3957478 w 5461320"/>
              <a:gd name="connsiteY56" fmla="*/ 336673 h 6153301"/>
              <a:gd name="connsiteX57" fmla="*/ 4234502 w 5461320"/>
              <a:gd name="connsiteY57" fmla="*/ 613697 h 6153301"/>
              <a:gd name="connsiteX58" fmla="*/ 4234501 w 5461320"/>
              <a:gd name="connsiteY58" fmla="*/ 4610751 h 6153301"/>
              <a:gd name="connsiteX59" fmla="*/ 3957477 w 5461320"/>
              <a:gd name="connsiteY59" fmla="*/ 4887775 h 6153301"/>
              <a:gd name="connsiteX60" fmla="*/ 3957478 w 5461320"/>
              <a:gd name="connsiteY60" fmla="*/ 4887774 h 6153301"/>
              <a:gd name="connsiteX61" fmla="*/ 3680454 w 5461320"/>
              <a:gd name="connsiteY61" fmla="*/ 4610750 h 6153301"/>
              <a:gd name="connsiteX62" fmla="*/ 3680454 w 5461320"/>
              <a:gd name="connsiteY62" fmla="*/ 613697 h 6153301"/>
              <a:gd name="connsiteX63" fmla="*/ 3957478 w 5461320"/>
              <a:gd name="connsiteY63" fmla="*/ 336673 h 6153301"/>
              <a:gd name="connsiteX64" fmla="*/ 2117250 w 5461320"/>
              <a:gd name="connsiteY64" fmla="*/ 0 h 6153301"/>
              <a:gd name="connsiteX65" fmla="*/ 2394274 w 5461320"/>
              <a:gd name="connsiteY65" fmla="*/ 277024 h 6153301"/>
              <a:gd name="connsiteX66" fmla="*/ 2394273 w 5461320"/>
              <a:gd name="connsiteY66" fmla="*/ 4847621 h 6153301"/>
              <a:gd name="connsiteX67" fmla="*/ 2117249 w 5461320"/>
              <a:gd name="connsiteY67" fmla="*/ 5124645 h 6153301"/>
              <a:gd name="connsiteX68" fmla="*/ 2117250 w 5461320"/>
              <a:gd name="connsiteY68" fmla="*/ 5124644 h 6153301"/>
              <a:gd name="connsiteX69" fmla="*/ 1840226 w 5461320"/>
              <a:gd name="connsiteY69" fmla="*/ 4847620 h 6153301"/>
              <a:gd name="connsiteX70" fmla="*/ 1840226 w 5461320"/>
              <a:gd name="connsiteY70" fmla="*/ 277024 h 6153301"/>
              <a:gd name="connsiteX71" fmla="*/ 2117250 w 5461320"/>
              <a:gd name="connsiteY71" fmla="*/ 0 h 615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461320" h="6153301">
                <a:moveTo>
                  <a:pt x="5184296" y="1622161"/>
                </a:moveTo>
                <a:cubicBezTo>
                  <a:pt x="5337292" y="1622161"/>
                  <a:pt x="5461320" y="1746188"/>
                  <a:pt x="5461320" y="1899184"/>
                </a:cubicBezTo>
                <a:cubicBezTo>
                  <a:pt x="5461320" y="2760457"/>
                  <a:pt x="5461319" y="3621729"/>
                  <a:pt x="5461319" y="4483002"/>
                </a:cubicBezTo>
                <a:cubicBezTo>
                  <a:pt x="5461319" y="4635998"/>
                  <a:pt x="5337291" y="4760026"/>
                  <a:pt x="5184295" y="4760026"/>
                </a:cubicBezTo>
                <a:lnTo>
                  <a:pt x="5184296" y="4760025"/>
                </a:lnTo>
                <a:cubicBezTo>
                  <a:pt x="5031300" y="4760025"/>
                  <a:pt x="4907272" y="4635997"/>
                  <a:pt x="4907272" y="4483001"/>
                </a:cubicBezTo>
                <a:lnTo>
                  <a:pt x="4907272" y="1899184"/>
                </a:lnTo>
                <a:cubicBezTo>
                  <a:pt x="4907272" y="1746188"/>
                  <a:pt x="5031300" y="1622161"/>
                  <a:pt x="5184296" y="1622161"/>
                </a:cubicBezTo>
                <a:close/>
                <a:moveTo>
                  <a:pt x="277024" y="1321416"/>
                </a:moveTo>
                <a:cubicBezTo>
                  <a:pt x="430019" y="1321416"/>
                  <a:pt x="554048" y="1445444"/>
                  <a:pt x="554048" y="1598440"/>
                </a:cubicBezTo>
                <a:cubicBezTo>
                  <a:pt x="554048" y="2459712"/>
                  <a:pt x="554047" y="3320984"/>
                  <a:pt x="554047" y="4182257"/>
                </a:cubicBezTo>
                <a:cubicBezTo>
                  <a:pt x="554047" y="4335253"/>
                  <a:pt x="430019" y="4459281"/>
                  <a:pt x="277023" y="4459281"/>
                </a:cubicBezTo>
                <a:lnTo>
                  <a:pt x="277024" y="4459280"/>
                </a:lnTo>
                <a:cubicBezTo>
                  <a:pt x="124028" y="4459280"/>
                  <a:pt x="0" y="4335252"/>
                  <a:pt x="0" y="4182256"/>
                </a:cubicBezTo>
                <a:lnTo>
                  <a:pt x="0" y="1598440"/>
                </a:lnTo>
                <a:cubicBezTo>
                  <a:pt x="0" y="1445444"/>
                  <a:pt x="124028" y="1321416"/>
                  <a:pt x="277024" y="1321416"/>
                </a:cubicBezTo>
                <a:close/>
                <a:moveTo>
                  <a:pt x="1503842" y="1033979"/>
                </a:moveTo>
                <a:cubicBezTo>
                  <a:pt x="1656837" y="1033979"/>
                  <a:pt x="1780865" y="1158006"/>
                  <a:pt x="1780865" y="1311002"/>
                </a:cubicBezTo>
                <a:cubicBezTo>
                  <a:pt x="1780865" y="2643353"/>
                  <a:pt x="1780864" y="3975705"/>
                  <a:pt x="1780864" y="5308056"/>
                </a:cubicBezTo>
                <a:cubicBezTo>
                  <a:pt x="1780864" y="5461052"/>
                  <a:pt x="1656836" y="5585080"/>
                  <a:pt x="1503840" y="5585080"/>
                </a:cubicBezTo>
                <a:lnTo>
                  <a:pt x="1503842" y="5585079"/>
                </a:lnTo>
                <a:cubicBezTo>
                  <a:pt x="1350845" y="5585079"/>
                  <a:pt x="1226818" y="5461051"/>
                  <a:pt x="1226818" y="5308055"/>
                </a:cubicBezTo>
                <a:lnTo>
                  <a:pt x="1226818" y="1311002"/>
                </a:lnTo>
                <a:cubicBezTo>
                  <a:pt x="1226818" y="1158006"/>
                  <a:pt x="1350845" y="1033979"/>
                  <a:pt x="1503842" y="1033979"/>
                </a:cubicBezTo>
                <a:close/>
                <a:moveTo>
                  <a:pt x="4570887" y="1033978"/>
                </a:moveTo>
                <a:cubicBezTo>
                  <a:pt x="4723883" y="1033978"/>
                  <a:pt x="4847911" y="1158006"/>
                  <a:pt x="4847911" y="1311002"/>
                </a:cubicBezTo>
                <a:cubicBezTo>
                  <a:pt x="4847911" y="2643353"/>
                  <a:pt x="4847910" y="3975705"/>
                  <a:pt x="4847910" y="5308056"/>
                </a:cubicBezTo>
                <a:cubicBezTo>
                  <a:pt x="4847910" y="5461052"/>
                  <a:pt x="4723882" y="5585080"/>
                  <a:pt x="4570886" y="5585080"/>
                </a:cubicBezTo>
                <a:lnTo>
                  <a:pt x="4570887" y="5585079"/>
                </a:lnTo>
                <a:cubicBezTo>
                  <a:pt x="4417891" y="5585079"/>
                  <a:pt x="4293863" y="5461051"/>
                  <a:pt x="4293863" y="5308055"/>
                </a:cubicBezTo>
                <a:lnTo>
                  <a:pt x="4293863" y="1311002"/>
                </a:lnTo>
                <a:cubicBezTo>
                  <a:pt x="4293863" y="1158006"/>
                  <a:pt x="4417891" y="1033978"/>
                  <a:pt x="4570887" y="1033978"/>
                </a:cubicBezTo>
                <a:close/>
                <a:moveTo>
                  <a:pt x="3344069" y="915542"/>
                </a:moveTo>
                <a:cubicBezTo>
                  <a:pt x="3497065" y="915542"/>
                  <a:pt x="3621093" y="1039570"/>
                  <a:pt x="3621093" y="1192566"/>
                </a:cubicBezTo>
                <a:cubicBezTo>
                  <a:pt x="3621093" y="2524917"/>
                  <a:pt x="3621092" y="3857269"/>
                  <a:pt x="3621092" y="5189620"/>
                </a:cubicBezTo>
                <a:cubicBezTo>
                  <a:pt x="3621092" y="5342616"/>
                  <a:pt x="3497064" y="5466644"/>
                  <a:pt x="3344068" y="5466644"/>
                </a:cubicBezTo>
                <a:lnTo>
                  <a:pt x="3344069" y="5466643"/>
                </a:lnTo>
                <a:cubicBezTo>
                  <a:pt x="3191073" y="5466643"/>
                  <a:pt x="3067045" y="5342615"/>
                  <a:pt x="3067045" y="5189619"/>
                </a:cubicBezTo>
                <a:lnTo>
                  <a:pt x="3067045" y="1192566"/>
                </a:lnTo>
                <a:cubicBezTo>
                  <a:pt x="3067045" y="1039570"/>
                  <a:pt x="3191073" y="915542"/>
                  <a:pt x="3344069" y="915542"/>
                </a:cubicBezTo>
                <a:close/>
                <a:moveTo>
                  <a:pt x="2730659" y="801099"/>
                </a:moveTo>
                <a:cubicBezTo>
                  <a:pt x="2883655" y="801099"/>
                  <a:pt x="3007683" y="925127"/>
                  <a:pt x="3007683" y="1078123"/>
                </a:cubicBezTo>
                <a:cubicBezTo>
                  <a:pt x="3007683" y="2677509"/>
                  <a:pt x="3007682" y="4276892"/>
                  <a:pt x="3007682" y="5876277"/>
                </a:cubicBezTo>
                <a:cubicBezTo>
                  <a:pt x="3007682" y="6029273"/>
                  <a:pt x="2883654" y="6153301"/>
                  <a:pt x="2730658" y="6153301"/>
                </a:cubicBezTo>
                <a:lnTo>
                  <a:pt x="2730659" y="6153300"/>
                </a:lnTo>
                <a:cubicBezTo>
                  <a:pt x="2577663" y="6153300"/>
                  <a:pt x="2453635" y="6029272"/>
                  <a:pt x="2453635" y="5876276"/>
                </a:cubicBezTo>
                <a:lnTo>
                  <a:pt x="2453635" y="1078123"/>
                </a:lnTo>
                <a:cubicBezTo>
                  <a:pt x="2453635" y="925127"/>
                  <a:pt x="2577663" y="801099"/>
                  <a:pt x="2730659" y="801099"/>
                </a:cubicBezTo>
                <a:close/>
                <a:moveTo>
                  <a:pt x="890432" y="573543"/>
                </a:moveTo>
                <a:cubicBezTo>
                  <a:pt x="1043428" y="573543"/>
                  <a:pt x="1167457" y="697571"/>
                  <a:pt x="1167457" y="850567"/>
                </a:cubicBezTo>
                <a:cubicBezTo>
                  <a:pt x="1167457" y="2182918"/>
                  <a:pt x="1167456" y="3515270"/>
                  <a:pt x="1167456" y="4847621"/>
                </a:cubicBezTo>
                <a:cubicBezTo>
                  <a:pt x="1167456" y="5000617"/>
                  <a:pt x="1043427" y="5124645"/>
                  <a:pt x="890432" y="5124645"/>
                </a:cubicBezTo>
                <a:lnTo>
                  <a:pt x="890432" y="5124644"/>
                </a:lnTo>
                <a:cubicBezTo>
                  <a:pt x="737436" y="5124644"/>
                  <a:pt x="613408" y="5000616"/>
                  <a:pt x="613408" y="4847620"/>
                </a:cubicBezTo>
                <a:lnTo>
                  <a:pt x="613408" y="850567"/>
                </a:lnTo>
                <a:cubicBezTo>
                  <a:pt x="613408" y="697571"/>
                  <a:pt x="737436" y="573543"/>
                  <a:pt x="890432" y="573543"/>
                </a:cubicBezTo>
                <a:close/>
                <a:moveTo>
                  <a:pt x="3957478" y="336673"/>
                </a:moveTo>
                <a:cubicBezTo>
                  <a:pt x="4110474" y="336673"/>
                  <a:pt x="4234502" y="460701"/>
                  <a:pt x="4234502" y="613697"/>
                </a:cubicBezTo>
                <a:cubicBezTo>
                  <a:pt x="4234502" y="1946048"/>
                  <a:pt x="4234501" y="3278400"/>
                  <a:pt x="4234501" y="4610751"/>
                </a:cubicBezTo>
                <a:cubicBezTo>
                  <a:pt x="4234501" y="4763747"/>
                  <a:pt x="4110473" y="4887775"/>
                  <a:pt x="3957477" y="4887775"/>
                </a:cubicBezTo>
                <a:lnTo>
                  <a:pt x="3957478" y="4887774"/>
                </a:lnTo>
                <a:cubicBezTo>
                  <a:pt x="3804482" y="4887774"/>
                  <a:pt x="3680454" y="4763746"/>
                  <a:pt x="3680454" y="4610750"/>
                </a:cubicBezTo>
                <a:lnTo>
                  <a:pt x="3680454" y="613697"/>
                </a:lnTo>
                <a:cubicBezTo>
                  <a:pt x="3680454" y="460701"/>
                  <a:pt x="3804482" y="336673"/>
                  <a:pt x="3957478" y="336673"/>
                </a:cubicBezTo>
                <a:close/>
                <a:moveTo>
                  <a:pt x="2117250" y="0"/>
                </a:moveTo>
                <a:cubicBezTo>
                  <a:pt x="2270246" y="0"/>
                  <a:pt x="2394274" y="124028"/>
                  <a:pt x="2394274" y="277024"/>
                </a:cubicBezTo>
                <a:cubicBezTo>
                  <a:pt x="2394274" y="1800556"/>
                  <a:pt x="2394273" y="3324089"/>
                  <a:pt x="2394273" y="4847621"/>
                </a:cubicBezTo>
                <a:cubicBezTo>
                  <a:pt x="2394273" y="5000617"/>
                  <a:pt x="2270245" y="5124645"/>
                  <a:pt x="2117249" y="5124645"/>
                </a:cubicBezTo>
                <a:lnTo>
                  <a:pt x="2117250" y="5124644"/>
                </a:lnTo>
                <a:cubicBezTo>
                  <a:pt x="1964254" y="5124644"/>
                  <a:pt x="1840226" y="5000616"/>
                  <a:pt x="1840226" y="4847620"/>
                </a:cubicBezTo>
                <a:lnTo>
                  <a:pt x="1840226" y="277024"/>
                </a:lnTo>
                <a:cubicBezTo>
                  <a:pt x="1840226" y="124028"/>
                  <a:pt x="1964254" y="0"/>
                  <a:pt x="21172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64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2C8F2A19-0481-42EC-8711-13D61462C68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78715" y="796185"/>
            <a:ext cx="2537413" cy="25374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4F5349-2E30-401F-B9C1-46BF8D0B65F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886895" y="796184"/>
            <a:ext cx="2537413" cy="25374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E482DC4-A701-4139-B5FE-79D5A7B57B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62355" y="3523588"/>
            <a:ext cx="2537413" cy="25374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E13B691-EF9B-4638-8069-EDA1620D87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70535" y="3523587"/>
            <a:ext cx="2537413" cy="253741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and Drop Image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774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2AB4931-FFCE-4925-9086-4B31EDA967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34015" y="0"/>
            <a:ext cx="2154936" cy="6858000"/>
          </a:xfrm>
          <a:custGeom>
            <a:avLst/>
            <a:gdLst>
              <a:gd name="connsiteX0" fmla="*/ 0 w 2154936"/>
              <a:gd name="connsiteY0" fmla="*/ 0 h 6858000"/>
              <a:gd name="connsiteX1" fmla="*/ 2154936 w 2154936"/>
              <a:gd name="connsiteY1" fmla="*/ 0 h 6858000"/>
              <a:gd name="connsiteX2" fmla="*/ 2154936 w 2154936"/>
              <a:gd name="connsiteY2" fmla="*/ 6858000 h 6858000"/>
              <a:gd name="connsiteX3" fmla="*/ 0 w 21549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4936" h="6858000">
                <a:moveTo>
                  <a:pt x="0" y="0"/>
                </a:moveTo>
                <a:lnTo>
                  <a:pt x="2154936" y="0"/>
                </a:lnTo>
                <a:lnTo>
                  <a:pt x="21549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673100" dist="355600" dir="1440000" algn="l" rotWithShape="0">
              <a:prstClr val="black">
                <a:alpha val="86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5BF6C55-BB6C-4996-8DB4-C43BD04D61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879080" y="0"/>
            <a:ext cx="2154936" cy="6858000"/>
          </a:xfrm>
          <a:custGeom>
            <a:avLst/>
            <a:gdLst>
              <a:gd name="connsiteX0" fmla="*/ 0 w 2154936"/>
              <a:gd name="connsiteY0" fmla="*/ 0 h 6858000"/>
              <a:gd name="connsiteX1" fmla="*/ 2154936 w 2154936"/>
              <a:gd name="connsiteY1" fmla="*/ 0 h 6858000"/>
              <a:gd name="connsiteX2" fmla="*/ 2154936 w 2154936"/>
              <a:gd name="connsiteY2" fmla="*/ 6858000 h 6858000"/>
              <a:gd name="connsiteX3" fmla="*/ 0 w 21549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4936" h="6858000">
                <a:moveTo>
                  <a:pt x="0" y="0"/>
                </a:moveTo>
                <a:lnTo>
                  <a:pt x="2154936" y="0"/>
                </a:lnTo>
                <a:lnTo>
                  <a:pt x="21549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673100" dist="355600" dir="1440000" algn="l" rotWithShape="0">
              <a:prstClr val="black">
                <a:alpha val="86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6705425-B018-4AF8-B9ED-A11FBA2853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4144" y="-1"/>
            <a:ext cx="2154936" cy="6858000"/>
          </a:xfrm>
          <a:custGeom>
            <a:avLst/>
            <a:gdLst>
              <a:gd name="connsiteX0" fmla="*/ 0 w 2154936"/>
              <a:gd name="connsiteY0" fmla="*/ 0 h 6858000"/>
              <a:gd name="connsiteX1" fmla="*/ 2154936 w 2154936"/>
              <a:gd name="connsiteY1" fmla="*/ 0 h 6858000"/>
              <a:gd name="connsiteX2" fmla="*/ 2154936 w 2154936"/>
              <a:gd name="connsiteY2" fmla="*/ 6858000 h 6858000"/>
              <a:gd name="connsiteX3" fmla="*/ 0 w 21549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4936" h="6858000">
                <a:moveTo>
                  <a:pt x="0" y="0"/>
                </a:moveTo>
                <a:lnTo>
                  <a:pt x="2154936" y="0"/>
                </a:lnTo>
                <a:lnTo>
                  <a:pt x="21549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673100" dist="355600" dir="1440000" algn="l" rotWithShape="0">
              <a:prstClr val="black">
                <a:alpha val="86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2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8D62A35-2A0F-4A5D-A694-D7D9AF35EE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578608" y="0"/>
            <a:ext cx="9613392" cy="6858000"/>
          </a:xfrm>
          <a:custGeom>
            <a:avLst/>
            <a:gdLst>
              <a:gd name="connsiteX0" fmla="*/ 6583680 w 9613392"/>
              <a:gd name="connsiteY0" fmla="*/ 0 h 6858000"/>
              <a:gd name="connsiteX1" fmla="*/ 6601968 w 9613392"/>
              <a:gd name="connsiteY1" fmla="*/ 0 h 6858000"/>
              <a:gd name="connsiteX2" fmla="*/ 9613392 w 9613392"/>
              <a:gd name="connsiteY2" fmla="*/ 0 h 6858000"/>
              <a:gd name="connsiteX3" fmla="*/ 9613392 w 9613392"/>
              <a:gd name="connsiteY3" fmla="*/ 6858000 h 6858000"/>
              <a:gd name="connsiteX4" fmla="*/ 6601968 w 9613392"/>
              <a:gd name="connsiteY4" fmla="*/ 6858000 h 6858000"/>
              <a:gd name="connsiteX5" fmla="*/ 6583680 w 9613392"/>
              <a:gd name="connsiteY5" fmla="*/ 6858000 h 6858000"/>
              <a:gd name="connsiteX6" fmla="*/ 0 w 9613392"/>
              <a:gd name="connsiteY6" fmla="*/ 6858000 h 6858000"/>
              <a:gd name="connsiteX7" fmla="*/ 6583680 w 9613392"/>
              <a:gd name="connsiteY7" fmla="*/ 18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13392" h="6858000">
                <a:moveTo>
                  <a:pt x="6583680" y="0"/>
                </a:moveTo>
                <a:lnTo>
                  <a:pt x="6601968" y="0"/>
                </a:lnTo>
                <a:lnTo>
                  <a:pt x="9613392" y="0"/>
                </a:lnTo>
                <a:lnTo>
                  <a:pt x="9613392" y="6858000"/>
                </a:lnTo>
                <a:lnTo>
                  <a:pt x="6601968" y="6858000"/>
                </a:lnTo>
                <a:lnTo>
                  <a:pt x="6583680" y="6858000"/>
                </a:lnTo>
                <a:lnTo>
                  <a:pt x="0" y="6858000"/>
                </a:lnTo>
                <a:lnTo>
                  <a:pt x="6583680" y="189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36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EA2761A-BD3C-4C66-B90B-2726F8D215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4127" y="-1"/>
            <a:ext cx="4754880" cy="6858000"/>
          </a:xfrm>
          <a:custGeom>
            <a:avLst/>
            <a:gdLst>
              <a:gd name="connsiteX0" fmla="*/ 0 w 4754880"/>
              <a:gd name="connsiteY0" fmla="*/ 0 h 6858000"/>
              <a:gd name="connsiteX1" fmla="*/ 4754880 w 4754880"/>
              <a:gd name="connsiteY1" fmla="*/ 0 h 6858000"/>
              <a:gd name="connsiteX2" fmla="*/ 4754880 w 4754880"/>
              <a:gd name="connsiteY2" fmla="*/ 6858000 h 6858000"/>
              <a:gd name="connsiteX3" fmla="*/ 0 w 475488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4880" h="6858000">
                <a:moveTo>
                  <a:pt x="0" y="0"/>
                </a:moveTo>
                <a:lnTo>
                  <a:pt x="4754880" y="0"/>
                </a:lnTo>
                <a:lnTo>
                  <a:pt x="475488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19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EA2761A-BD3C-4C66-B90B-2726F8D215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custGeom>
            <a:avLst/>
            <a:gdLst>
              <a:gd name="connsiteX0" fmla="*/ 0 w 4754880"/>
              <a:gd name="connsiteY0" fmla="*/ 0 h 6858000"/>
              <a:gd name="connsiteX1" fmla="*/ 4754880 w 4754880"/>
              <a:gd name="connsiteY1" fmla="*/ 0 h 6858000"/>
              <a:gd name="connsiteX2" fmla="*/ 4754880 w 4754880"/>
              <a:gd name="connsiteY2" fmla="*/ 6858000 h 6858000"/>
              <a:gd name="connsiteX3" fmla="*/ 0 w 475488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4880" h="6858000">
                <a:moveTo>
                  <a:pt x="0" y="0"/>
                </a:moveTo>
                <a:lnTo>
                  <a:pt x="4754880" y="0"/>
                </a:lnTo>
                <a:lnTo>
                  <a:pt x="475488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37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26CFFD-6662-4B6E-9FCA-7CF2A318FB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2176272"/>
          </a:xfrm>
          <a:custGeom>
            <a:avLst/>
            <a:gdLst>
              <a:gd name="connsiteX0" fmla="*/ 0 w 12192000"/>
              <a:gd name="connsiteY0" fmla="*/ 0 h 2176272"/>
              <a:gd name="connsiteX1" fmla="*/ 12192000 w 12192000"/>
              <a:gd name="connsiteY1" fmla="*/ 0 h 2176272"/>
              <a:gd name="connsiteX2" fmla="*/ 12192000 w 12192000"/>
              <a:gd name="connsiteY2" fmla="*/ 2176272 h 2176272"/>
              <a:gd name="connsiteX3" fmla="*/ 0 w 12192000"/>
              <a:gd name="connsiteY3" fmla="*/ 2176272 h 217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176272">
                <a:moveTo>
                  <a:pt x="0" y="0"/>
                </a:moveTo>
                <a:lnTo>
                  <a:pt x="12192000" y="0"/>
                </a:lnTo>
                <a:lnTo>
                  <a:pt x="12192000" y="2176272"/>
                </a:lnTo>
                <a:lnTo>
                  <a:pt x="0" y="21762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62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26CFFD-6662-4B6E-9FCA-7CF2A318FB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2"/>
            <a:ext cx="12192000" cy="6858001"/>
          </a:xfrm>
          <a:custGeom>
            <a:avLst/>
            <a:gdLst>
              <a:gd name="connsiteX0" fmla="*/ 0 w 12192000"/>
              <a:gd name="connsiteY0" fmla="*/ 0 h 2176272"/>
              <a:gd name="connsiteX1" fmla="*/ 12192000 w 12192000"/>
              <a:gd name="connsiteY1" fmla="*/ 0 h 2176272"/>
              <a:gd name="connsiteX2" fmla="*/ 12192000 w 12192000"/>
              <a:gd name="connsiteY2" fmla="*/ 2176272 h 2176272"/>
              <a:gd name="connsiteX3" fmla="*/ 0 w 12192000"/>
              <a:gd name="connsiteY3" fmla="*/ 2176272 h 217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176272">
                <a:moveTo>
                  <a:pt x="0" y="0"/>
                </a:moveTo>
                <a:lnTo>
                  <a:pt x="12192000" y="0"/>
                </a:lnTo>
                <a:lnTo>
                  <a:pt x="12192000" y="2176272"/>
                </a:lnTo>
                <a:lnTo>
                  <a:pt x="0" y="21762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87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80C077-92A2-429D-99D8-399FFD556D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645331" y="3575893"/>
            <a:ext cx="3290662" cy="3290663"/>
          </a:xfrm>
          <a:custGeom>
            <a:avLst/>
            <a:gdLst>
              <a:gd name="connsiteX0" fmla="*/ 1645330 w 3290662"/>
              <a:gd name="connsiteY0" fmla="*/ 0 h 3290663"/>
              <a:gd name="connsiteX1" fmla="*/ 1949228 w 3290662"/>
              <a:gd name="connsiteY1" fmla="*/ 125879 h 3290663"/>
              <a:gd name="connsiteX2" fmla="*/ 3164784 w 3290662"/>
              <a:gd name="connsiteY2" fmla="*/ 1341435 h 3290663"/>
              <a:gd name="connsiteX3" fmla="*/ 3164784 w 3290662"/>
              <a:gd name="connsiteY3" fmla="*/ 1949230 h 3290663"/>
              <a:gd name="connsiteX4" fmla="*/ 1949229 w 3290662"/>
              <a:gd name="connsiteY4" fmla="*/ 3164785 h 3290663"/>
              <a:gd name="connsiteX5" fmla="*/ 1341434 w 3290662"/>
              <a:gd name="connsiteY5" fmla="*/ 3164785 h 3290663"/>
              <a:gd name="connsiteX6" fmla="*/ 125878 w 3290662"/>
              <a:gd name="connsiteY6" fmla="*/ 1949229 h 3290663"/>
              <a:gd name="connsiteX7" fmla="*/ 125878 w 3290662"/>
              <a:gd name="connsiteY7" fmla="*/ 1341434 h 3290663"/>
              <a:gd name="connsiteX8" fmla="*/ 1341433 w 3290662"/>
              <a:gd name="connsiteY8" fmla="*/ 125879 h 3290663"/>
              <a:gd name="connsiteX9" fmla="*/ 1645330 w 3290662"/>
              <a:gd name="connsiteY9" fmla="*/ 0 h 3290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0662" h="3290663">
                <a:moveTo>
                  <a:pt x="1645330" y="0"/>
                </a:moveTo>
                <a:cubicBezTo>
                  <a:pt x="1755320" y="0"/>
                  <a:pt x="1865309" y="41960"/>
                  <a:pt x="1949228" y="125879"/>
                </a:cubicBezTo>
                <a:lnTo>
                  <a:pt x="3164784" y="1341435"/>
                </a:lnTo>
                <a:cubicBezTo>
                  <a:pt x="3332622" y="1509273"/>
                  <a:pt x="3332622" y="1781392"/>
                  <a:pt x="3164784" y="1949230"/>
                </a:cubicBezTo>
                <a:lnTo>
                  <a:pt x="1949229" y="3164785"/>
                </a:lnTo>
                <a:cubicBezTo>
                  <a:pt x="1781391" y="3332623"/>
                  <a:pt x="1509272" y="3332623"/>
                  <a:pt x="1341434" y="3164785"/>
                </a:cubicBezTo>
                <a:lnTo>
                  <a:pt x="125878" y="1949229"/>
                </a:lnTo>
                <a:cubicBezTo>
                  <a:pt x="-41960" y="1781391"/>
                  <a:pt x="-41960" y="1509272"/>
                  <a:pt x="125878" y="1341434"/>
                </a:cubicBezTo>
                <a:lnTo>
                  <a:pt x="1341433" y="125879"/>
                </a:lnTo>
                <a:cubicBezTo>
                  <a:pt x="1425352" y="41960"/>
                  <a:pt x="1535341" y="0"/>
                  <a:pt x="164533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4FC82BA-15D1-4111-9174-AEA7497BB6E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24590" y="4520771"/>
            <a:ext cx="3290662" cy="3290663"/>
          </a:xfrm>
          <a:custGeom>
            <a:avLst/>
            <a:gdLst>
              <a:gd name="connsiteX0" fmla="*/ 1645331 w 3290662"/>
              <a:gd name="connsiteY0" fmla="*/ 0 h 3290663"/>
              <a:gd name="connsiteX1" fmla="*/ 1949228 w 3290662"/>
              <a:gd name="connsiteY1" fmla="*/ 125879 h 3290663"/>
              <a:gd name="connsiteX2" fmla="*/ 3164784 w 3290662"/>
              <a:gd name="connsiteY2" fmla="*/ 1341435 h 3290663"/>
              <a:gd name="connsiteX3" fmla="*/ 3164784 w 3290662"/>
              <a:gd name="connsiteY3" fmla="*/ 1949230 h 3290663"/>
              <a:gd name="connsiteX4" fmla="*/ 1949229 w 3290662"/>
              <a:gd name="connsiteY4" fmla="*/ 3164785 h 3290663"/>
              <a:gd name="connsiteX5" fmla="*/ 1341434 w 3290662"/>
              <a:gd name="connsiteY5" fmla="*/ 3164785 h 3290663"/>
              <a:gd name="connsiteX6" fmla="*/ 125878 w 3290662"/>
              <a:gd name="connsiteY6" fmla="*/ 1949229 h 3290663"/>
              <a:gd name="connsiteX7" fmla="*/ 125878 w 3290662"/>
              <a:gd name="connsiteY7" fmla="*/ 1341434 h 3290663"/>
              <a:gd name="connsiteX8" fmla="*/ 1341433 w 3290662"/>
              <a:gd name="connsiteY8" fmla="*/ 125879 h 3290663"/>
              <a:gd name="connsiteX9" fmla="*/ 1645331 w 3290662"/>
              <a:gd name="connsiteY9" fmla="*/ 0 h 3290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0662" h="3290663">
                <a:moveTo>
                  <a:pt x="1645331" y="0"/>
                </a:moveTo>
                <a:cubicBezTo>
                  <a:pt x="1755320" y="0"/>
                  <a:pt x="1865309" y="41960"/>
                  <a:pt x="1949228" y="125879"/>
                </a:cubicBezTo>
                <a:lnTo>
                  <a:pt x="3164784" y="1341435"/>
                </a:lnTo>
                <a:cubicBezTo>
                  <a:pt x="3332622" y="1509274"/>
                  <a:pt x="3332622" y="1781392"/>
                  <a:pt x="3164784" y="1949230"/>
                </a:cubicBezTo>
                <a:lnTo>
                  <a:pt x="1949229" y="3164785"/>
                </a:lnTo>
                <a:cubicBezTo>
                  <a:pt x="1781391" y="3332623"/>
                  <a:pt x="1509272" y="3332623"/>
                  <a:pt x="1341434" y="3164785"/>
                </a:cubicBezTo>
                <a:lnTo>
                  <a:pt x="125878" y="1949229"/>
                </a:lnTo>
                <a:cubicBezTo>
                  <a:pt x="-41960" y="1781391"/>
                  <a:pt x="-41960" y="1509272"/>
                  <a:pt x="125878" y="1341434"/>
                </a:cubicBezTo>
                <a:lnTo>
                  <a:pt x="1341433" y="125879"/>
                </a:lnTo>
                <a:cubicBezTo>
                  <a:pt x="1425352" y="41960"/>
                  <a:pt x="1535341" y="0"/>
                  <a:pt x="1645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1436E39-FD66-4D2C-8E53-DF0DDBF87B1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0669" y="3277188"/>
            <a:ext cx="3290662" cy="3290663"/>
          </a:xfrm>
          <a:custGeom>
            <a:avLst/>
            <a:gdLst>
              <a:gd name="connsiteX0" fmla="*/ 1645331 w 3290662"/>
              <a:gd name="connsiteY0" fmla="*/ 0 h 3290663"/>
              <a:gd name="connsiteX1" fmla="*/ 1949228 w 3290662"/>
              <a:gd name="connsiteY1" fmla="*/ 125879 h 3290663"/>
              <a:gd name="connsiteX2" fmla="*/ 3164784 w 3290662"/>
              <a:gd name="connsiteY2" fmla="*/ 1341435 h 3290663"/>
              <a:gd name="connsiteX3" fmla="*/ 3164784 w 3290662"/>
              <a:gd name="connsiteY3" fmla="*/ 1949230 h 3290663"/>
              <a:gd name="connsiteX4" fmla="*/ 1949229 w 3290662"/>
              <a:gd name="connsiteY4" fmla="*/ 3164785 h 3290663"/>
              <a:gd name="connsiteX5" fmla="*/ 1341434 w 3290662"/>
              <a:gd name="connsiteY5" fmla="*/ 3164785 h 3290663"/>
              <a:gd name="connsiteX6" fmla="*/ 125878 w 3290662"/>
              <a:gd name="connsiteY6" fmla="*/ 1949229 h 3290663"/>
              <a:gd name="connsiteX7" fmla="*/ 125878 w 3290662"/>
              <a:gd name="connsiteY7" fmla="*/ 1341434 h 3290663"/>
              <a:gd name="connsiteX8" fmla="*/ 1341433 w 3290662"/>
              <a:gd name="connsiteY8" fmla="*/ 125879 h 3290663"/>
              <a:gd name="connsiteX9" fmla="*/ 1645331 w 3290662"/>
              <a:gd name="connsiteY9" fmla="*/ 0 h 3290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0662" h="3290663">
                <a:moveTo>
                  <a:pt x="1645331" y="0"/>
                </a:moveTo>
                <a:cubicBezTo>
                  <a:pt x="1755320" y="0"/>
                  <a:pt x="1865309" y="41960"/>
                  <a:pt x="1949228" y="125879"/>
                </a:cubicBezTo>
                <a:lnTo>
                  <a:pt x="3164784" y="1341435"/>
                </a:lnTo>
                <a:cubicBezTo>
                  <a:pt x="3332622" y="1509274"/>
                  <a:pt x="3332622" y="1781392"/>
                  <a:pt x="3164784" y="1949230"/>
                </a:cubicBezTo>
                <a:lnTo>
                  <a:pt x="1949229" y="3164785"/>
                </a:lnTo>
                <a:cubicBezTo>
                  <a:pt x="1781391" y="3332623"/>
                  <a:pt x="1509273" y="3332623"/>
                  <a:pt x="1341434" y="3164785"/>
                </a:cubicBezTo>
                <a:lnTo>
                  <a:pt x="125878" y="1949229"/>
                </a:lnTo>
                <a:cubicBezTo>
                  <a:pt x="-41960" y="1781391"/>
                  <a:pt x="-41960" y="1509272"/>
                  <a:pt x="125878" y="1341434"/>
                </a:cubicBezTo>
                <a:lnTo>
                  <a:pt x="1341433" y="125879"/>
                </a:lnTo>
                <a:cubicBezTo>
                  <a:pt x="1425352" y="41960"/>
                  <a:pt x="1535341" y="0"/>
                  <a:pt x="1645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07573FC-C722-4BDE-A3A5-B451C0204E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76748" y="4520771"/>
            <a:ext cx="3290662" cy="3290663"/>
          </a:xfrm>
          <a:custGeom>
            <a:avLst/>
            <a:gdLst>
              <a:gd name="connsiteX0" fmla="*/ 1645331 w 3290662"/>
              <a:gd name="connsiteY0" fmla="*/ 0 h 3290663"/>
              <a:gd name="connsiteX1" fmla="*/ 1949228 w 3290662"/>
              <a:gd name="connsiteY1" fmla="*/ 125879 h 3290663"/>
              <a:gd name="connsiteX2" fmla="*/ 3164784 w 3290662"/>
              <a:gd name="connsiteY2" fmla="*/ 1341435 h 3290663"/>
              <a:gd name="connsiteX3" fmla="*/ 3164784 w 3290662"/>
              <a:gd name="connsiteY3" fmla="*/ 1949230 h 3290663"/>
              <a:gd name="connsiteX4" fmla="*/ 1949229 w 3290662"/>
              <a:gd name="connsiteY4" fmla="*/ 3164785 h 3290663"/>
              <a:gd name="connsiteX5" fmla="*/ 1341434 w 3290662"/>
              <a:gd name="connsiteY5" fmla="*/ 3164785 h 3290663"/>
              <a:gd name="connsiteX6" fmla="*/ 125878 w 3290662"/>
              <a:gd name="connsiteY6" fmla="*/ 1949229 h 3290663"/>
              <a:gd name="connsiteX7" fmla="*/ 125878 w 3290662"/>
              <a:gd name="connsiteY7" fmla="*/ 1341434 h 3290663"/>
              <a:gd name="connsiteX8" fmla="*/ 1341433 w 3290662"/>
              <a:gd name="connsiteY8" fmla="*/ 125879 h 3290663"/>
              <a:gd name="connsiteX9" fmla="*/ 1645331 w 3290662"/>
              <a:gd name="connsiteY9" fmla="*/ 0 h 3290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0662" h="3290663">
                <a:moveTo>
                  <a:pt x="1645331" y="0"/>
                </a:moveTo>
                <a:cubicBezTo>
                  <a:pt x="1755320" y="0"/>
                  <a:pt x="1865309" y="41960"/>
                  <a:pt x="1949228" y="125879"/>
                </a:cubicBezTo>
                <a:lnTo>
                  <a:pt x="3164784" y="1341435"/>
                </a:lnTo>
                <a:cubicBezTo>
                  <a:pt x="3332622" y="1509274"/>
                  <a:pt x="3332622" y="1781392"/>
                  <a:pt x="3164784" y="1949230"/>
                </a:cubicBezTo>
                <a:lnTo>
                  <a:pt x="1949229" y="3164785"/>
                </a:lnTo>
                <a:cubicBezTo>
                  <a:pt x="1781391" y="3332623"/>
                  <a:pt x="1509272" y="3332623"/>
                  <a:pt x="1341434" y="3164785"/>
                </a:cubicBezTo>
                <a:lnTo>
                  <a:pt x="125878" y="1949229"/>
                </a:lnTo>
                <a:cubicBezTo>
                  <a:pt x="-41960" y="1781391"/>
                  <a:pt x="-41960" y="1509272"/>
                  <a:pt x="125878" y="1341434"/>
                </a:cubicBezTo>
                <a:lnTo>
                  <a:pt x="1341433" y="125879"/>
                </a:lnTo>
                <a:cubicBezTo>
                  <a:pt x="1425352" y="41960"/>
                  <a:pt x="1535341" y="0"/>
                  <a:pt x="1645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BB99AF14-D5B1-418D-930D-290858BC6F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46669" y="3575893"/>
            <a:ext cx="3290662" cy="3290663"/>
          </a:xfrm>
          <a:custGeom>
            <a:avLst/>
            <a:gdLst>
              <a:gd name="connsiteX0" fmla="*/ 1645331 w 3290662"/>
              <a:gd name="connsiteY0" fmla="*/ 0 h 3290663"/>
              <a:gd name="connsiteX1" fmla="*/ 1949228 w 3290662"/>
              <a:gd name="connsiteY1" fmla="*/ 125879 h 3290663"/>
              <a:gd name="connsiteX2" fmla="*/ 3164784 w 3290662"/>
              <a:gd name="connsiteY2" fmla="*/ 1341435 h 3290663"/>
              <a:gd name="connsiteX3" fmla="*/ 3164784 w 3290662"/>
              <a:gd name="connsiteY3" fmla="*/ 1949230 h 3290663"/>
              <a:gd name="connsiteX4" fmla="*/ 1949229 w 3290662"/>
              <a:gd name="connsiteY4" fmla="*/ 3164785 h 3290663"/>
              <a:gd name="connsiteX5" fmla="*/ 1341434 w 3290662"/>
              <a:gd name="connsiteY5" fmla="*/ 3164785 h 3290663"/>
              <a:gd name="connsiteX6" fmla="*/ 125878 w 3290662"/>
              <a:gd name="connsiteY6" fmla="*/ 1949229 h 3290663"/>
              <a:gd name="connsiteX7" fmla="*/ 125878 w 3290662"/>
              <a:gd name="connsiteY7" fmla="*/ 1341434 h 3290663"/>
              <a:gd name="connsiteX8" fmla="*/ 1341433 w 3290662"/>
              <a:gd name="connsiteY8" fmla="*/ 125879 h 3290663"/>
              <a:gd name="connsiteX9" fmla="*/ 1645331 w 3290662"/>
              <a:gd name="connsiteY9" fmla="*/ 0 h 3290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90662" h="3290663">
                <a:moveTo>
                  <a:pt x="1645331" y="0"/>
                </a:moveTo>
                <a:cubicBezTo>
                  <a:pt x="1755320" y="0"/>
                  <a:pt x="1865309" y="41960"/>
                  <a:pt x="1949228" y="125879"/>
                </a:cubicBezTo>
                <a:lnTo>
                  <a:pt x="3164784" y="1341435"/>
                </a:lnTo>
                <a:cubicBezTo>
                  <a:pt x="3332622" y="1509274"/>
                  <a:pt x="3332622" y="1781392"/>
                  <a:pt x="3164784" y="1949230"/>
                </a:cubicBezTo>
                <a:lnTo>
                  <a:pt x="1949229" y="3164785"/>
                </a:lnTo>
                <a:cubicBezTo>
                  <a:pt x="1781391" y="3332623"/>
                  <a:pt x="1509272" y="3332623"/>
                  <a:pt x="1341434" y="3164785"/>
                </a:cubicBezTo>
                <a:lnTo>
                  <a:pt x="125878" y="1949229"/>
                </a:lnTo>
                <a:cubicBezTo>
                  <a:pt x="-41960" y="1781391"/>
                  <a:pt x="-41960" y="1509272"/>
                  <a:pt x="125878" y="1341434"/>
                </a:cubicBezTo>
                <a:lnTo>
                  <a:pt x="1341433" y="125879"/>
                </a:lnTo>
                <a:cubicBezTo>
                  <a:pt x="1425352" y="41960"/>
                  <a:pt x="1535341" y="0"/>
                  <a:pt x="16453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08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9773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19E25B6-5BB6-4D3E-A66E-777FAC9600B4}"/>
              </a:ext>
            </a:extLst>
          </p:cNvPr>
          <p:cNvGrpSpPr/>
          <p:nvPr userDrawn="1"/>
        </p:nvGrpSpPr>
        <p:grpSpPr>
          <a:xfrm>
            <a:off x="189581" y="146954"/>
            <a:ext cx="1133200" cy="991790"/>
            <a:chOff x="2569485" y="4937447"/>
            <a:chExt cx="464344" cy="406400"/>
          </a:xfrm>
          <a:solidFill>
            <a:schemeClr val="bg1">
              <a:lumMod val="95000"/>
            </a:schemeClr>
          </a:solidFill>
        </p:grpSpPr>
        <p:sp>
          <p:nvSpPr>
            <p:cNvPr id="8" name="AutoShape 103">
              <a:extLst>
                <a:ext uri="{FF2B5EF4-FFF2-40B4-BE49-F238E27FC236}">
                  <a16:creationId xmlns:a16="http://schemas.microsoft.com/office/drawing/2014/main" id="{68D371B1-55C2-483B-88F7-334895FB4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510" y="5009678"/>
              <a:ext cx="166688" cy="1095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60" y="0"/>
                  </a:moveTo>
                  <a:cubicBezTo>
                    <a:pt x="9461" y="0"/>
                    <a:pt x="0" y="9233"/>
                    <a:pt x="0" y="20160"/>
                  </a:cubicBezTo>
                  <a:cubicBezTo>
                    <a:pt x="0" y="20954"/>
                    <a:pt x="420" y="21600"/>
                    <a:pt x="939" y="21600"/>
                  </a:cubicBezTo>
                  <a:cubicBezTo>
                    <a:pt x="1457" y="21600"/>
                    <a:pt x="1878" y="20954"/>
                    <a:pt x="1878" y="20160"/>
                  </a:cubicBezTo>
                  <a:cubicBezTo>
                    <a:pt x="1878" y="10956"/>
                    <a:pt x="10655" y="2880"/>
                    <a:pt x="20660" y="2880"/>
                  </a:cubicBezTo>
                  <a:cubicBezTo>
                    <a:pt x="21179" y="2880"/>
                    <a:pt x="21600" y="2234"/>
                    <a:pt x="21600" y="1440"/>
                  </a:cubicBezTo>
                  <a:cubicBezTo>
                    <a:pt x="21600" y="645"/>
                    <a:pt x="21179" y="0"/>
                    <a:pt x="206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9" name="AutoShape 104">
              <a:extLst>
                <a:ext uri="{FF2B5EF4-FFF2-40B4-BE49-F238E27FC236}">
                  <a16:creationId xmlns:a16="http://schemas.microsoft.com/office/drawing/2014/main" id="{61871B64-7C43-4193-87BA-1F80C9BB3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9485" y="4937447"/>
              <a:ext cx="464344" cy="406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6971"/>
                  </a:moveTo>
                  <a:cubicBezTo>
                    <a:pt x="10181" y="16971"/>
                    <a:pt x="9546" y="16918"/>
                    <a:pt x="8912" y="16811"/>
                  </a:cubicBezTo>
                  <a:cubicBezTo>
                    <a:pt x="8847" y="16800"/>
                    <a:pt x="8781" y="16794"/>
                    <a:pt x="8716" y="16794"/>
                  </a:cubicBezTo>
                  <a:cubicBezTo>
                    <a:pt x="8315" y="16794"/>
                    <a:pt x="7931" y="16999"/>
                    <a:pt x="7673" y="17359"/>
                  </a:cubicBezTo>
                  <a:cubicBezTo>
                    <a:pt x="7384" y="17761"/>
                    <a:pt x="6563" y="18657"/>
                    <a:pt x="5591" y="19318"/>
                  </a:cubicBezTo>
                  <a:cubicBezTo>
                    <a:pt x="5854" y="18628"/>
                    <a:pt x="6060" y="17853"/>
                    <a:pt x="6074" y="17056"/>
                  </a:cubicBezTo>
                  <a:cubicBezTo>
                    <a:pt x="6078" y="17006"/>
                    <a:pt x="6080" y="16956"/>
                    <a:pt x="6080" y="16914"/>
                  </a:cubicBezTo>
                  <a:cubicBezTo>
                    <a:pt x="6080" y="16334"/>
                    <a:pt x="5796" y="15803"/>
                    <a:pt x="5344" y="15540"/>
                  </a:cubicBezTo>
                  <a:cubicBezTo>
                    <a:pt x="2843" y="14080"/>
                    <a:pt x="1349" y="11731"/>
                    <a:pt x="1349" y="9257"/>
                  </a:cubicBezTo>
                  <a:cubicBezTo>
                    <a:pt x="1349" y="5003"/>
                    <a:pt x="5588" y="1542"/>
                    <a:pt x="10800" y="1542"/>
                  </a:cubicBezTo>
                  <a:cubicBezTo>
                    <a:pt x="16011" y="1542"/>
                    <a:pt x="20249" y="5003"/>
                    <a:pt x="20249" y="9257"/>
                  </a:cubicBezTo>
                  <a:cubicBezTo>
                    <a:pt x="20249" y="13510"/>
                    <a:pt x="16011" y="16971"/>
                    <a:pt x="10800" y="16971"/>
                  </a:cubicBezTo>
                  <a:moveTo>
                    <a:pt x="10800" y="0"/>
                  </a:moveTo>
                  <a:cubicBezTo>
                    <a:pt x="4835" y="0"/>
                    <a:pt x="0" y="4144"/>
                    <a:pt x="0" y="9257"/>
                  </a:cubicBezTo>
                  <a:cubicBezTo>
                    <a:pt x="0" y="12440"/>
                    <a:pt x="1875" y="15248"/>
                    <a:pt x="4730" y="16914"/>
                  </a:cubicBezTo>
                  <a:cubicBezTo>
                    <a:pt x="4730" y="16935"/>
                    <a:pt x="4724" y="16949"/>
                    <a:pt x="4724" y="16971"/>
                  </a:cubicBezTo>
                  <a:cubicBezTo>
                    <a:pt x="4724" y="18354"/>
                    <a:pt x="3821" y="19843"/>
                    <a:pt x="3423" y="20625"/>
                  </a:cubicBezTo>
                  <a:lnTo>
                    <a:pt x="3425" y="20625"/>
                  </a:lnTo>
                  <a:cubicBezTo>
                    <a:pt x="3393" y="20709"/>
                    <a:pt x="3374" y="20802"/>
                    <a:pt x="3374" y="20900"/>
                  </a:cubicBezTo>
                  <a:cubicBezTo>
                    <a:pt x="3374" y="21287"/>
                    <a:pt x="3648" y="21600"/>
                    <a:pt x="3986" y="21600"/>
                  </a:cubicBezTo>
                  <a:cubicBezTo>
                    <a:pt x="4049" y="21600"/>
                    <a:pt x="4161" y="21580"/>
                    <a:pt x="4158" y="21590"/>
                  </a:cubicBezTo>
                  <a:cubicBezTo>
                    <a:pt x="6268" y="21195"/>
                    <a:pt x="8255" y="18979"/>
                    <a:pt x="8716" y="18338"/>
                  </a:cubicBezTo>
                  <a:cubicBezTo>
                    <a:pt x="9391" y="18451"/>
                    <a:pt x="10086" y="18514"/>
                    <a:pt x="10800" y="18514"/>
                  </a:cubicBezTo>
                  <a:cubicBezTo>
                    <a:pt x="16764" y="18514"/>
                    <a:pt x="21600" y="14369"/>
                    <a:pt x="21600" y="9257"/>
                  </a:cubicBezTo>
                  <a:cubicBezTo>
                    <a:pt x="21600" y="414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B5FF947-FA6F-41FB-96D3-BD74DEA0A81D}"/>
              </a:ext>
            </a:extLst>
          </p:cNvPr>
          <p:cNvSpPr txBox="1"/>
          <p:nvPr userDrawn="1"/>
        </p:nvSpPr>
        <p:spPr>
          <a:xfrm>
            <a:off x="189581" y="6442854"/>
            <a:ext cx="2462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Creative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 presentation template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12BCC8-6E91-4615-8B43-FD2069D846C0}"/>
              </a:ext>
            </a:extLst>
          </p:cNvPr>
          <p:cNvSpPr txBox="1"/>
          <p:nvPr userDrawn="1"/>
        </p:nvSpPr>
        <p:spPr>
          <a:xfrm rot="5400000">
            <a:off x="10082777" y="3275112"/>
            <a:ext cx="3616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spc="300" dirty="0">
                <a:solidFill>
                  <a:schemeClr val="bg1">
                    <a:lumMod val="95000"/>
                  </a:schemeClr>
                </a:solidFill>
              </a:rPr>
              <a:t>Creative presentation template</a:t>
            </a:r>
          </a:p>
        </p:txBody>
      </p:sp>
    </p:spTree>
    <p:extLst>
      <p:ext uri="{BB962C8B-B14F-4D97-AF65-F5344CB8AC3E}">
        <p14:creationId xmlns:p14="http://schemas.microsoft.com/office/powerpoint/2010/main" val="3172881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3" r:id="rId3"/>
    <p:sldLayoutId id="2147483652" r:id="rId4"/>
    <p:sldLayoutId id="2147483655" r:id="rId5"/>
    <p:sldLayoutId id="2147483650" r:id="rId6"/>
    <p:sldLayoutId id="2147483662" r:id="rId7"/>
    <p:sldLayoutId id="2147483651" r:id="rId8"/>
    <p:sldLayoutId id="2147483656" r:id="rId9"/>
    <p:sldLayoutId id="214748366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21">
            <a:extLst>
              <a:ext uri="{FF2B5EF4-FFF2-40B4-BE49-F238E27FC236}">
                <a16:creationId xmlns:a16="http://schemas.microsoft.com/office/drawing/2014/main" id="{592476BE-9628-4430-BF13-4480148269D6}"/>
              </a:ext>
            </a:extLst>
          </p:cNvPr>
          <p:cNvSpPr/>
          <p:nvPr/>
        </p:nvSpPr>
        <p:spPr>
          <a:xfrm>
            <a:off x="7388989" y="2484928"/>
            <a:ext cx="1696288" cy="426175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16 </a:t>
            </a:r>
            <a:r>
              <a:rPr lang="ru-RU" dirty="0" smtClean="0"/>
              <a:t>мая </a:t>
            </a:r>
            <a:r>
              <a:rPr lang="ru-RU" dirty="0"/>
              <a:t>1703 г</a:t>
            </a:r>
            <a:endParaRPr lang="en-US" dirty="0"/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FFA508BF-F9A1-43B0-BBA6-EBA54E5F22CE}"/>
              </a:ext>
            </a:extLst>
          </p:cNvPr>
          <p:cNvSpPr txBox="1">
            <a:spLocks/>
          </p:cNvSpPr>
          <p:nvPr/>
        </p:nvSpPr>
        <p:spPr>
          <a:xfrm>
            <a:off x="7219966" y="1292678"/>
            <a:ext cx="3954170" cy="9407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История создания </a:t>
            </a:r>
            <a:r>
              <a:rPr lang="ru-RU" sz="3600" b="1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Санкт-Петербурга</a:t>
            </a:r>
            <a:endParaRPr lang="en-US" sz="3600" b="1" dirty="0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0D679-0900-43D8-9986-C9B94A796F5D}"/>
              </a:ext>
            </a:extLst>
          </p:cNvPr>
          <p:cNvSpPr txBox="1"/>
          <p:nvPr/>
        </p:nvSpPr>
        <p:spPr>
          <a:xfrm>
            <a:off x="1512104" y="2105561"/>
            <a:ext cx="431886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effectLst>
                  <a:outerShdw blurRad="330200" sx="102000" sy="102000" algn="ctr" rotWithShape="0">
                    <a:prstClr val="black">
                      <a:alpha val="98000"/>
                    </a:prstClr>
                  </a:outerShdw>
                </a:effectLst>
                <a:latin typeface="Freestyle Script" panose="030804020302050B0404" pitchFamily="66" charset="0"/>
              </a:rPr>
              <a:t>motion.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3" r="20393"/>
          <a:stretch>
            <a:fillRect/>
          </a:stretch>
        </p:blipFill>
        <p:spPr>
          <a:xfrm>
            <a:off x="941388" y="344488"/>
            <a:ext cx="5461000" cy="615315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0" y="6326164"/>
            <a:ext cx="2514951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2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1B6912D-4AAE-4E55-842B-BCC33CD5EE50}"/>
              </a:ext>
            </a:extLst>
          </p:cNvPr>
          <p:cNvSpPr/>
          <p:nvPr/>
        </p:nvSpPr>
        <p:spPr>
          <a:xfrm>
            <a:off x="5724144" y="0"/>
            <a:ext cx="2154936" cy="6857999"/>
          </a:xfrm>
          <a:prstGeom prst="rect">
            <a:avLst/>
          </a:prstGeom>
          <a:solidFill>
            <a:schemeClr val="tx1">
              <a:lumMod val="95000"/>
              <a:lumOff val="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38E844A4-2A8C-4381-8C4D-90C14E9CFB14}"/>
              </a:ext>
            </a:extLst>
          </p:cNvPr>
          <p:cNvSpPr txBox="1">
            <a:spLocks/>
          </p:cNvSpPr>
          <p:nvPr/>
        </p:nvSpPr>
        <p:spPr>
          <a:xfrm rot="5400000">
            <a:off x="3944094" y="2958639"/>
            <a:ext cx="5451487" cy="9407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bg1"/>
                </a:solidFill>
                <a:latin typeface="+mn-lt"/>
              </a:rPr>
              <a:t>Company </a:t>
            </a:r>
            <a:r>
              <a:rPr lang="en-US" sz="3600" b="1" dirty="0">
                <a:solidFill>
                  <a:schemeClr val="accent3"/>
                </a:solidFill>
                <a:latin typeface="+mn-lt"/>
              </a:rPr>
              <a:t>Infographic</a:t>
            </a:r>
          </a:p>
        </p:txBody>
      </p:sp>
      <p:sp>
        <p:nvSpPr>
          <p:cNvPr id="34" name="Title 2">
            <a:extLst>
              <a:ext uri="{FF2B5EF4-FFF2-40B4-BE49-F238E27FC236}">
                <a16:creationId xmlns:a16="http://schemas.microsoft.com/office/drawing/2014/main" id="{82D54C1F-4C13-4239-8EF9-0DAE780CDD6A}"/>
              </a:ext>
            </a:extLst>
          </p:cNvPr>
          <p:cNvSpPr txBox="1">
            <a:spLocks/>
          </p:cNvSpPr>
          <p:nvPr/>
        </p:nvSpPr>
        <p:spPr>
          <a:xfrm>
            <a:off x="854730" y="1132799"/>
            <a:ext cx="3084285" cy="9407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Васильевский </a:t>
            </a:r>
          </a:p>
          <a:p>
            <a:r>
              <a:rPr lang="ru-RU" sz="3600" b="1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остров</a:t>
            </a:r>
            <a:endParaRPr lang="en-US" sz="3600" b="1" dirty="0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5" name="TextBox 8">
            <a:extLst>
              <a:ext uri="{FF2B5EF4-FFF2-40B4-BE49-F238E27FC236}">
                <a16:creationId xmlns:a16="http://schemas.microsoft.com/office/drawing/2014/main" id="{8738C8F5-4F66-40FB-B4EB-54FB74AF6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730" y="2520896"/>
            <a:ext cx="4082018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2"/>
              </a:buClr>
            </a:pPr>
            <a:r>
              <a:rPr lang="ru-RU" sz="1400" b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В 1712 г. Пётр I издал указ о создании Генерального плана Санкт-Петербурга, по которому центром города был избран Васильевский остров. Именно здесь были построены портовые сооружения, маяки, а также здание Двенадцати коллегий, Кунсткамера. </a:t>
            </a:r>
            <a:endParaRPr lang="en-US" sz="1400" b="0" dirty="0">
              <a:solidFill>
                <a:schemeClr val="bg1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B044FB-445C-4AFF-B370-1AC37BC5164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289638F-FBAF-43C1-BEE6-045268E9547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48F3484-9BB5-40BE-B48F-B315399524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24144" y="-1"/>
            <a:ext cx="2154936" cy="6858000"/>
          </a:xfrm>
        </p:spPr>
      </p:sp>
      <p:pic>
        <p:nvPicPr>
          <p:cNvPr id="4100" name="Picture 4" descr="33 лучшие достопримечательности Васильевского острова – описание и фот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579" y="-1"/>
            <a:ext cx="6969321" cy="6946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" y="6353151"/>
            <a:ext cx="2489200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9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E61F2D-C00E-431E-A6B0-725642E45E7B}"/>
              </a:ext>
            </a:extLst>
          </p:cNvPr>
          <p:cNvSpPr/>
          <p:nvPr/>
        </p:nvSpPr>
        <p:spPr>
          <a:xfrm>
            <a:off x="0" y="2188268"/>
            <a:ext cx="12192000" cy="217627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99E2523-BA17-4201-B1A3-DD43A4A20540}"/>
              </a:ext>
            </a:extLst>
          </p:cNvPr>
          <p:cNvSpPr txBox="1">
            <a:spLocks/>
          </p:cNvSpPr>
          <p:nvPr/>
        </p:nvSpPr>
        <p:spPr>
          <a:xfrm>
            <a:off x="892318" y="4822262"/>
            <a:ext cx="3240770" cy="15602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Новая</a:t>
            </a:r>
          </a:p>
          <a:p>
            <a:r>
              <a:rPr lang="ru-RU" sz="4000" b="1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Голландия</a:t>
            </a:r>
            <a:endParaRPr lang="en-US" sz="4000" b="1" dirty="0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689A5CC8-126F-4C9B-95CB-E306494C2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4232" y="2364380"/>
            <a:ext cx="10003536" cy="190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tx2"/>
              </a:buClr>
            </a:pPr>
            <a:r>
              <a:rPr lang="ru-RU" sz="1600" b="0" i="1" dirty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Авторство современного названия легенда приписывает самому Петру I. Оно было самым подходящим, поскольку первоначально «Голландией» в Санкт-Петербурге называлось место около Адмиралтейства, где были устроены склады корабельного </a:t>
            </a:r>
            <a:r>
              <a:rPr lang="ru-RU" sz="1600" b="0" i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леса, которая была устроена по образцу голландских верфей.. </a:t>
            </a:r>
            <a:r>
              <a:rPr lang="ru-RU" sz="1600" b="0" i="1" dirty="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После прорытия двух каналов склады были перенесены на образовавшийся остров, а сам остров получил название «Новая Голландия».</a:t>
            </a:r>
            <a:endParaRPr lang="en-US" sz="1600" b="0" i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40" b="36740"/>
          <a:stretch>
            <a:fillRect/>
          </a:stretch>
        </p:blipFill>
        <p:spPr/>
      </p:pic>
      <p:pic>
        <p:nvPicPr>
          <p:cNvPr id="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20766"/>
            <a:ext cx="2578100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7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taLife Engine &gt; Версия для печати &gt; Обои санкт петербург на компьютер (47  фото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31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4F0C42-1489-4D3B-8D5C-9F72B7FF9F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5FD788-D5AC-4EF7-8529-9E657F657DA4}"/>
              </a:ext>
            </a:extLst>
          </p:cNvPr>
          <p:cNvSpPr txBox="1"/>
          <p:nvPr/>
        </p:nvSpPr>
        <p:spPr>
          <a:xfrm>
            <a:off x="10619772" y="6112976"/>
            <a:ext cx="1413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effectLst>
                  <a:outerShdw blurRad="330200" sx="102000" sy="102000" algn="ctr" rotWithShape="0">
                    <a:prstClr val="black">
                      <a:alpha val="98000"/>
                    </a:prstClr>
                  </a:outerShdw>
                </a:effectLst>
                <a:latin typeface="Freestyle Script" panose="030804020302050B0404" pitchFamily="66" charset="0"/>
              </a:rPr>
              <a:t>motion.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54E2C2-3D29-4D2C-9C0D-137FEC1A2F33}"/>
              </a:ext>
            </a:extLst>
          </p:cNvPr>
          <p:cNvSpPr/>
          <p:nvPr/>
        </p:nvSpPr>
        <p:spPr>
          <a:xfrm>
            <a:off x="158779" y="6350169"/>
            <a:ext cx="23923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cs typeface="Arial" panose="020B0604020202020204" pitchFamily="34" charset="0"/>
              </a:rPr>
              <a:t>Lorem Ipsum is simply dummy text 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322422E0-CC16-4034-81B0-501128135500}"/>
              </a:ext>
            </a:extLst>
          </p:cNvPr>
          <p:cNvSpPr/>
          <p:nvPr/>
        </p:nvSpPr>
        <p:spPr>
          <a:xfrm>
            <a:off x="1448875" y="-1218127"/>
            <a:ext cx="9294248" cy="9294250"/>
          </a:xfrm>
          <a:prstGeom prst="donut">
            <a:avLst>
              <a:gd name="adj" fmla="val 7240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E5EB79-8BB8-4EEA-B88D-3813A9DD6297}"/>
              </a:ext>
            </a:extLst>
          </p:cNvPr>
          <p:cNvSpPr txBox="1"/>
          <p:nvPr/>
        </p:nvSpPr>
        <p:spPr>
          <a:xfrm>
            <a:off x="3936566" y="2133744"/>
            <a:ext cx="431886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>
                <a:solidFill>
                  <a:schemeClr val="accent3"/>
                </a:solidFill>
                <a:latin typeface="Freestyle Script" panose="030804020302050B0404" pitchFamily="66" charset="0"/>
              </a:rPr>
              <a:t>thank you</a:t>
            </a:r>
            <a:endParaRPr lang="en-US" sz="11500" b="1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1421" b="21421"/>
          <a:stretch>
            <a:fillRect/>
          </a:stretch>
        </p:blipFill>
        <p:spPr>
          <a:xfrm>
            <a:off x="-1" y="0"/>
            <a:ext cx="1771703" cy="11674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276974"/>
            <a:ext cx="2447925" cy="5810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561" y="6112976"/>
            <a:ext cx="973314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4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21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1" r="30501"/>
          <a:stretch>
            <a:fillRect/>
          </a:stretch>
        </p:blipFill>
        <p:spPr/>
      </p:pic>
      <p:sp>
        <p:nvSpPr>
          <p:cNvPr id="3" name="Hexagon 2">
            <a:extLst>
              <a:ext uri="{FF2B5EF4-FFF2-40B4-BE49-F238E27FC236}">
                <a16:creationId xmlns:a16="http://schemas.microsoft.com/office/drawing/2014/main" id="{9E804672-FBF1-4578-B9DD-38E77D787E7C}"/>
              </a:ext>
            </a:extLst>
          </p:cNvPr>
          <p:cNvSpPr/>
          <p:nvPr/>
        </p:nvSpPr>
        <p:spPr>
          <a:xfrm rot="16200000">
            <a:off x="4951659" y="2715768"/>
            <a:ext cx="1654698" cy="1426464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508000" dist="190500" dir="9360000" sx="102000" sy="102000" algn="ctr" rotWithShape="0">
              <a:prstClr val="black">
                <a:alpha val="8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17B1C7-8D54-4F8B-A116-F5BEC2443008}"/>
              </a:ext>
            </a:extLst>
          </p:cNvPr>
          <p:cNvGrpSpPr/>
          <p:nvPr/>
        </p:nvGrpSpPr>
        <p:grpSpPr>
          <a:xfrm>
            <a:off x="5446316" y="3149108"/>
            <a:ext cx="665382" cy="559784"/>
            <a:chOff x="5356342" y="3093565"/>
            <a:chExt cx="465138" cy="391319"/>
          </a:xfrm>
          <a:solidFill>
            <a:schemeClr val="accent3"/>
          </a:solidFill>
        </p:grpSpPr>
        <p:sp>
          <p:nvSpPr>
            <p:cNvPr id="8" name="AutoShape 120">
              <a:extLst>
                <a:ext uri="{FF2B5EF4-FFF2-40B4-BE49-F238E27FC236}">
                  <a16:creationId xmlns:a16="http://schemas.microsoft.com/office/drawing/2014/main" id="{2BE5F00B-E40E-4D7B-9142-F46448C96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3023" y="319516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9" name="AutoShape 121">
              <a:extLst>
                <a:ext uri="{FF2B5EF4-FFF2-40B4-BE49-F238E27FC236}">
                  <a16:creationId xmlns:a16="http://schemas.microsoft.com/office/drawing/2014/main" id="{C4BECB84-51D9-4FA1-94B6-B2634D273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0967" y="325310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  <p:sp>
          <p:nvSpPr>
            <p:cNvPr id="10" name="AutoShape 122">
              <a:extLst>
                <a:ext uri="{FF2B5EF4-FFF2-40B4-BE49-F238E27FC236}">
                  <a16:creationId xmlns:a16="http://schemas.microsoft.com/office/drawing/2014/main" id="{ADE57596-7043-489A-8D56-ADA9D5F9E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342" y="309356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sym typeface="Gill Sans" charset="0"/>
              </a:endParaRPr>
            </a:p>
          </p:txBody>
        </p:sp>
      </p:grpSp>
      <p:sp>
        <p:nvSpPr>
          <p:cNvPr id="19" name="Shape 2587">
            <a:extLst>
              <a:ext uri="{FF2B5EF4-FFF2-40B4-BE49-F238E27FC236}">
                <a16:creationId xmlns:a16="http://schemas.microsoft.com/office/drawing/2014/main" id="{FF74981E-95FC-43BA-8F2F-4C635C8AAF21}"/>
              </a:ext>
            </a:extLst>
          </p:cNvPr>
          <p:cNvSpPr/>
          <p:nvPr/>
        </p:nvSpPr>
        <p:spPr>
          <a:xfrm>
            <a:off x="7337188" y="3908316"/>
            <a:ext cx="306526" cy="306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+mj-lt"/>
            </a:endParaRPr>
          </a:p>
        </p:txBody>
      </p:sp>
      <p:sp>
        <p:nvSpPr>
          <p:cNvPr id="20" name="Shape 2779">
            <a:extLst>
              <a:ext uri="{FF2B5EF4-FFF2-40B4-BE49-F238E27FC236}">
                <a16:creationId xmlns:a16="http://schemas.microsoft.com/office/drawing/2014/main" id="{41F66737-5133-4CE9-BE0B-A25D0B9416BF}"/>
              </a:ext>
            </a:extLst>
          </p:cNvPr>
          <p:cNvSpPr/>
          <p:nvPr/>
        </p:nvSpPr>
        <p:spPr>
          <a:xfrm>
            <a:off x="7350811" y="5329547"/>
            <a:ext cx="279280" cy="3840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+mj-lt"/>
            </a:endParaRPr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664F323A-37F1-4CD1-B88D-D0045F4EC6A9}"/>
              </a:ext>
            </a:extLst>
          </p:cNvPr>
          <p:cNvSpPr txBox="1">
            <a:spLocks/>
          </p:cNvSpPr>
          <p:nvPr/>
        </p:nvSpPr>
        <p:spPr>
          <a:xfrm>
            <a:off x="7106380" y="829598"/>
            <a:ext cx="3333020" cy="9407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Петроградский</a:t>
            </a:r>
          </a:p>
          <a:p>
            <a:r>
              <a:rPr lang="ru-RU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остров</a:t>
            </a:r>
            <a:endParaRPr lang="en-US" sz="3600" b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497CE693-E7A2-4F7D-A8B2-40A126A44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6380" y="1876991"/>
            <a:ext cx="4185372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2"/>
              </a:buClr>
            </a:pPr>
            <a:r>
              <a:rPr lang="ru-RU" sz="1400" b="0" dirty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В первые десять лет существования главной частью города являлся Городской (ныне Петроградский) остров, здесь находились служебные здания, ремесленные слободы и воинские части. Остров соединялся с Петропавловской крепостью с помощью подъёмного моста.</a:t>
            </a:r>
            <a:endParaRPr lang="en-US" sz="1400" b="0" dirty="0">
              <a:solidFill>
                <a:schemeClr val="bg1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3151"/>
            <a:ext cx="1024127" cy="3429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024127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6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DA939A0-8030-436C-9FA3-E89830F32D9F}"/>
              </a:ext>
            </a:extLst>
          </p:cNvPr>
          <p:cNvSpPr/>
          <p:nvPr/>
        </p:nvSpPr>
        <p:spPr>
          <a:xfrm>
            <a:off x="2578608" y="-1"/>
            <a:ext cx="9613392" cy="6858001"/>
          </a:xfrm>
          <a:custGeom>
            <a:avLst/>
            <a:gdLst>
              <a:gd name="connsiteX0" fmla="*/ 6601968 w 9613392"/>
              <a:gd name="connsiteY0" fmla="*/ 0 h 6858001"/>
              <a:gd name="connsiteX1" fmla="*/ 9613392 w 9613392"/>
              <a:gd name="connsiteY1" fmla="*/ 0 h 6858001"/>
              <a:gd name="connsiteX2" fmla="*/ 9613392 w 9613392"/>
              <a:gd name="connsiteY2" fmla="*/ 6858001 h 6858001"/>
              <a:gd name="connsiteX3" fmla="*/ 6601968 w 9613392"/>
              <a:gd name="connsiteY3" fmla="*/ 6858001 h 6858001"/>
              <a:gd name="connsiteX4" fmla="*/ 0 w 9613392"/>
              <a:gd name="connsiteY4" fmla="*/ 6858001 h 6858001"/>
              <a:gd name="connsiteX5" fmla="*/ 6601968 w 9613392"/>
              <a:gd name="connsiteY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613392" h="6858001">
                <a:moveTo>
                  <a:pt x="6601968" y="0"/>
                </a:moveTo>
                <a:lnTo>
                  <a:pt x="9613392" y="0"/>
                </a:lnTo>
                <a:lnTo>
                  <a:pt x="9613392" y="6858001"/>
                </a:lnTo>
                <a:lnTo>
                  <a:pt x="6601968" y="6858001"/>
                </a:lnTo>
                <a:lnTo>
                  <a:pt x="0" y="6858001"/>
                </a:lnTo>
                <a:lnTo>
                  <a:pt x="6601968" y="1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9824E-AC2F-40E3-8521-A0498098BA94}"/>
              </a:ext>
            </a:extLst>
          </p:cNvPr>
          <p:cNvSpPr txBox="1"/>
          <p:nvPr/>
        </p:nvSpPr>
        <p:spPr>
          <a:xfrm>
            <a:off x="9345231" y="4688176"/>
            <a:ext cx="24140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800" b="1" dirty="0">
                <a:solidFill>
                  <a:schemeClr val="bg1"/>
                </a:solidFill>
                <a:effectLst>
                  <a:outerShdw blurRad="330200" sx="102000" sy="102000" algn="ctr" rotWithShape="0">
                    <a:prstClr val="black">
                      <a:alpha val="98000"/>
                    </a:prstClr>
                  </a:outerShdw>
                </a:effectLst>
                <a:latin typeface="Freestyle Script" panose="030804020302050B0404" pitchFamily="66" charset="0"/>
              </a:rPr>
              <a:t>motion.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1AD2E9-95AC-4BBF-96A6-2269C5C1569E}"/>
              </a:ext>
            </a:extLst>
          </p:cNvPr>
          <p:cNvSpPr/>
          <p:nvPr/>
        </p:nvSpPr>
        <p:spPr>
          <a:xfrm>
            <a:off x="8204488" y="5675730"/>
            <a:ext cx="3122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Lorem Ipsum is simply dummy text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D0D8F6BF-061A-48CE-9168-47A68F8BF55A}"/>
              </a:ext>
            </a:extLst>
          </p:cNvPr>
          <p:cNvSpPr txBox="1">
            <a:spLocks/>
          </p:cNvSpPr>
          <p:nvPr/>
        </p:nvSpPr>
        <p:spPr>
          <a:xfrm>
            <a:off x="1036465" y="611233"/>
            <a:ext cx="6488285" cy="1361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Троицкий </a:t>
            </a:r>
            <a:r>
              <a:rPr lang="ru-RU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(Измайловский) собор</a:t>
            </a:r>
            <a:endParaRPr lang="en-US" sz="4800" b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32C0E56E-5C1B-4F68-AB9F-9DA4178A3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465" y="2338878"/>
            <a:ext cx="4082018" cy="70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2"/>
              </a:buClr>
            </a:pPr>
            <a:r>
              <a:rPr lang="ru-RU" sz="1400" b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Именно здесь в 1721 г. Пётр принял титул императора</a:t>
            </a:r>
            <a:endParaRPr lang="en-US" sz="1400" b="0" dirty="0">
              <a:solidFill>
                <a:schemeClr val="bg1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2" r="3272"/>
          <a:stretch>
            <a:fillRect/>
          </a:stretch>
        </p:blipFill>
        <p:spPr/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7" y="6515052"/>
            <a:ext cx="2514951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7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3151"/>
            <a:ext cx="2743200" cy="342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69" y="126835"/>
            <a:ext cx="1233181" cy="1047623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578381"/>
              </p:ext>
            </p:extLst>
          </p:nvPr>
        </p:nvGraphicFramePr>
        <p:xfrm>
          <a:off x="922789" y="4471332"/>
          <a:ext cx="10573624" cy="15493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43406">
                  <a:extLst>
                    <a:ext uri="{9D8B030D-6E8A-4147-A177-3AD203B41FA5}">
                      <a16:colId xmlns:a16="http://schemas.microsoft.com/office/drawing/2014/main" val="2838481429"/>
                    </a:ext>
                  </a:extLst>
                </a:gridCol>
                <a:gridCol w="2643406">
                  <a:extLst>
                    <a:ext uri="{9D8B030D-6E8A-4147-A177-3AD203B41FA5}">
                      <a16:colId xmlns:a16="http://schemas.microsoft.com/office/drawing/2014/main" val="794769032"/>
                    </a:ext>
                  </a:extLst>
                </a:gridCol>
                <a:gridCol w="2643406">
                  <a:extLst>
                    <a:ext uri="{9D8B030D-6E8A-4147-A177-3AD203B41FA5}">
                      <a16:colId xmlns:a16="http://schemas.microsoft.com/office/drawing/2014/main" val="2805339302"/>
                    </a:ext>
                  </a:extLst>
                </a:gridCol>
                <a:gridCol w="2643406">
                  <a:extLst>
                    <a:ext uri="{9D8B030D-6E8A-4147-A177-3AD203B41FA5}">
                      <a16:colId xmlns:a16="http://schemas.microsoft.com/office/drawing/2014/main" val="915698055"/>
                    </a:ext>
                  </a:extLst>
                </a:gridCol>
              </a:tblGrid>
              <a:tr h="3873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050">
                          <a:effectLst/>
                        </a:rPr>
                        <a:t>год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050">
                          <a:effectLst/>
                        </a:rPr>
                        <a:t>затребованное количество людей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050">
                          <a:effectLst/>
                        </a:rPr>
                        <a:t>было реально выслано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050">
                          <a:effectLst/>
                        </a:rPr>
                        <a:t>не дослано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265620785"/>
                  </a:ext>
                </a:extLst>
              </a:tr>
              <a:tr h="3873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050">
                          <a:effectLst/>
                        </a:rPr>
                        <a:t>1712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050" dirty="0">
                          <a:effectLst/>
                        </a:rPr>
                        <a:t>28800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050">
                          <a:effectLst/>
                        </a:rPr>
                        <a:t>18532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050">
                          <a:effectLst/>
                        </a:rPr>
                        <a:t>10268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987115594"/>
                  </a:ext>
                </a:extLst>
              </a:tr>
              <a:tr h="3873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050">
                          <a:effectLst/>
                        </a:rPr>
                        <a:t>1714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050">
                          <a:effectLst/>
                        </a:rPr>
                        <a:t>32253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050">
                          <a:effectLst/>
                        </a:rPr>
                        <a:t>20322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050">
                          <a:effectLst/>
                        </a:rPr>
                        <a:t>11931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324745141"/>
                  </a:ext>
                </a:extLst>
              </a:tr>
              <a:tr h="38732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050" dirty="0">
                          <a:effectLst/>
                        </a:rPr>
                        <a:t>1715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050">
                          <a:effectLst/>
                        </a:rPr>
                        <a:t>32253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050">
                          <a:effectLst/>
                        </a:rPr>
                        <a:t>18366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ru-RU" sz="1050" dirty="0">
                          <a:effectLst/>
                        </a:rPr>
                        <a:t>13887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323191443"/>
                  </a:ext>
                </a:extLst>
              </a:tr>
            </a:tbl>
          </a:graphicData>
        </a:graphic>
      </p:graphicFrame>
      <p:pic>
        <p:nvPicPr>
          <p:cNvPr id="5124" name="Picture 4" descr="Столица России – в чужом государстве». Тайны строительства Петербурга |  Читать статьи по истории РФ для школьников и студентов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90" y="297390"/>
            <a:ext cx="10573624" cy="417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76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9" r="20389"/>
          <a:stretch>
            <a:fillRect/>
          </a:stretch>
        </p:blipFill>
        <p:spPr>
          <a:xfrm>
            <a:off x="6096000" y="0"/>
            <a:ext cx="6096000" cy="6858001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B61F96-F316-4F82-BEC2-DA10E2E3B495}"/>
              </a:ext>
            </a:extLst>
          </p:cNvPr>
          <p:cNvSpPr/>
          <p:nvPr/>
        </p:nvSpPr>
        <p:spPr>
          <a:xfrm>
            <a:off x="0" y="4431868"/>
            <a:ext cx="8930526" cy="1810512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3"/>
              </a:gs>
            </a:gsLst>
            <a:lin ang="2700000" scaled="1"/>
            <a:tileRect/>
          </a:gradFill>
          <a:ln>
            <a:noFill/>
          </a:ln>
          <a:effectLst>
            <a:outerShdw blurRad="381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D9E783-8D52-42A2-923F-EC3CDD7FEC62}"/>
              </a:ext>
            </a:extLst>
          </p:cNvPr>
          <p:cNvGrpSpPr/>
          <p:nvPr/>
        </p:nvGrpSpPr>
        <p:grpSpPr>
          <a:xfrm>
            <a:off x="7656385" y="3782644"/>
            <a:ext cx="3053804" cy="3053804"/>
            <a:chOff x="1220118" y="2343274"/>
            <a:chExt cx="2450851" cy="2450851"/>
          </a:xfrm>
          <a:effectLst>
            <a:outerShdw blurRad="266700" sx="102000" sy="102000" algn="ctr" rotWithShape="0">
              <a:prstClr val="black">
                <a:alpha val="98000"/>
              </a:prstClr>
            </a:outerShdw>
          </a:effectLst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4537974-3BF8-4232-994C-3EA5A8BFABD7}"/>
                </a:ext>
              </a:extLst>
            </p:cNvPr>
            <p:cNvSpPr/>
            <p:nvPr/>
          </p:nvSpPr>
          <p:spPr>
            <a:xfrm>
              <a:off x="1220118" y="2343274"/>
              <a:ext cx="2450851" cy="2450851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8FB1B35-31B8-4FA7-AA79-CEB874DD02CA}"/>
                </a:ext>
              </a:extLst>
            </p:cNvPr>
            <p:cNvSpPr/>
            <p:nvPr/>
          </p:nvSpPr>
          <p:spPr>
            <a:xfrm>
              <a:off x="1395764" y="2518920"/>
              <a:ext cx="2099561" cy="2099561"/>
            </a:xfrm>
            <a:prstGeom prst="ellipse">
              <a:avLst/>
            </a:prstGeom>
            <a:solidFill>
              <a:schemeClr val="accent1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E50EF62-EB73-4956-989A-F7543791386B}"/>
                </a:ext>
              </a:extLst>
            </p:cNvPr>
            <p:cNvSpPr/>
            <p:nvPr/>
          </p:nvSpPr>
          <p:spPr>
            <a:xfrm>
              <a:off x="1580469" y="2703625"/>
              <a:ext cx="1730150" cy="173015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/>
            </a:p>
          </p:txBody>
        </p:sp>
      </p:grpSp>
      <p:sp>
        <p:nvSpPr>
          <p:cNvPr id="18" name="TextBox 8">
            <a:extLst>
              <a:ext uri="{FF2B5EF4-FFF2-40B4-BE49-F238E27FC236}">
                <a16:creationId xmlns:a16="http://schemas.microsoft.com/office/drawing/2014/main" id="{2CA9535E-74CC-4202-8BAE-85718A8A2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67" y="4701979"/>
            <a:ext cx="692251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2"/>
              </a:buClr>
            </a:pPr>
            <a:r>
              <a:rPr lang="ru-RU" sz="1600" b="0" i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План будущей крепости начертил сам Пётр. Своё имя — «Санкт-Питербурх» — крепость получила в Петров день, когда здесь была заложена церковь Святых апостолов Петра и Павла</a:t>
            </a:r>
            <a:endParaRPr lang="en-US" sz="1600" b="0" i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2" name="Shape 2587">
            <a:extLst>
              <a:ext uri="{FF2B5EF4-FFF2-40B4-BE49-F238E27FC236}">
                <a16:creationId xmlns:a16="http://schemas.microsoft.com/office/drawing/2014/main" id="{361E4EE2-FAB9-4718-B2FD-DAFB06CFDE70}"/>
              </a:ext>
            </a:extLst>
          </p:cNvPr>
          <p:cNvSpPr/>
          <p:nvPr/>
        </p:nvSpPr>
        <p:spPr>
          <a:xfrm>
            <a:off x="1217447" y="3259710"/>
            <a:ext cx="306526" cy="3065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+mj-lt"/>
            </a:endParaRP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3EE82D14-5136-42BE-9582-94BED8FC8EDC}"/>
              </a:ext>
            </a:extLst>
          </p:cNvPr>
          <p:cNvSpPr txBox="1">
            <a:spLocks/>
          </p:cNvSpPr>
          <p:nvPr/>
        </p:nvSpPr>
        <p:spPr>
          <a:xfrm>
            <a:off x="959488" y="804854"/>
            <a:ext cx="3877431" cy="9407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solidFill>
                  <a:schemeClr val="accent3"/>
                </a:solidFill>
                <a:latin typeface="+mn-lt"/>
              </a:rPr>
              <a:t>Петропавловская крепость</a:t>
            </a:r>
            <a:endParaRPr lang="en-US" sz="3600" b="1" dirty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8E7697CB-CF7A-4A19-872D-CEE09A32D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796" y="1945794"/>
            <a:ext cx="4082018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chemeClr val="tx2"/>
              </a:buClr>
            </a:pPr>
            <a:r>
              <a:rPr lang="ru-RU" sz="1400" b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В </a:t>
            </a:r>
            <a:r>
              <a:rPr lang="ru-RU" sz="1400" b="0" dirty="0">
                <a:solidFill>
                  <a:schemeClr val="bg1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устье реки Невы на Заячьем острове Петром I была заложена крепость. Именно этот день считается днём основания Санкт-Петербурга, который более 200 лет являлся столицей Российской империи.</a:t>
            </a:r>
            <a:endParaRPr lang="en-US" sz="1400" b="0" dirty="0">
              <a:solidFill>
                <a:schemeClr val="bg1">
                  <a:lumMod val="50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869" y="4431868"/>
            <a:ext cx="1424218" cy="18159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497" y="6446118"/>
            <a:ext cx="2514951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8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ронверк Петропавловской крепости — Википедия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532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 r="3112"/>
          <a:stretch>
            <a:fillRect/>
          </a:stretch>
        </p:blipFill>
        <p:spPr/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664F323A-37F1-4CD1-B88D-D0045F4EC6A9}"/>
              </a:ext>
            </a:extLst>
          </p:cNvPr>
          <p:cNvSpPr txBox="1">
            <a:spLocks/>
          </p:cNvSpPr>
          <p:nvPr/>
        </p:nvSpPr>
        <p:spPr>
          <a:xfrm>
            <a:off x="1485755" y="812820"/>
            <a:ext cx="3673473" cy="9407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 smtClean="0">
                <a:solidFill>
                  <a:schemeClr val="accent3">
                    <a:lumMod val="75000"/>
                  </a:schemeClr>
                </a:solidFill>
                <a:latin typeface="+mn-lt"/>
              </a:rPr>
              <a:t>Адмиралтейство</a:t>
            </a:r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3151"/>
            <a:ext cx="2743200" cy="34294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485755" y="1304948"/>
            <a:ext cx="4810139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</a:pPr>
            <a:endParaRPr lang="en-US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101754" y="153738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</a:rPr>
              <a:t>Изначально Санкт-Петербургское адмиралтейство строилось как верфь по чертежам, подписанным лично Петром I. Было заложено 5 (16) ноября 1704 года</a:t>
            </a:r>
          </a:p>
        </p:txBody>
      </p:sp>
    </p:spTree>
    <p:extLst>
      <p:ext uri="{BB962C8B-B14F-4D97-AF65-F5344CB8AC3E}">
        <p14:creationId xmlns:p14="http://schemas.microsoft.com/office/powerpoint/2010/main" val="187170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43FC83E5-297E-44D0-828B-B1D630022E2A}"/>
              </a:ext>
            </a:extLst>
          </p:cNvPr>
          <p:cNvSpPr txBox="1"/>
          <p:nvPr/>
        </p:nvSpPr>
        <p:spPr>
          <a:xfrm>
            <a:off x="3310855" y="580993"/>
            <a:ext cx="5570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i="1" dirty="0" smtClean="0">
                <a:solidFill>
                  <a:schemeClr val="accent3"/>
                </a:solidFill>
                <a:latin typeface="Freestyle Script" panose="030804020302050B0404" pitchFamily="66" charset="0"/>
              </a:rPr>
              <a:t>Застраивание острова</a:t>
            </a:r>
            <a:endParaRPr lang="en-US" sz="3600" b="1" i="1" dirty="0">
              <a:solidFill>
                <a:schemeClr val="accent3"/>
              </a:solidFill>
              <a:latin typeface="Freestyle Script" panose="030804020302050B0404" pitchFamily="66" charset="0"/>
            </a:endParaRPr>
          </a:p>
        </p:txBody>
      </p:sp>
      <p:sp>
        <p:nvSpPr>
          <p:cNvPr id="26" name="TextBox 8">
            <a:extLst>
              <a:ext uri="{FF2B5EF4-FFF2-40B4-BE49-F238E27FC236}">
                <a16:creationId xmlns:a16="http://schemas.microsoft.com/office/drawing/2014/main" id="{E26D1DDD-9F64-4BC5-8265-D9ECEC8AE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4232" y="1724199"/>
            <a:ext cx="10003536" cy="114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25146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29718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34290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3886200" indent="-228600" algn="l" defTabSz="825500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tx2"/>
              </a:buClr>
            </a:pPr>
            <a:r>
              <a:rPr lang="ru-RU" sz="2400" b="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Arial" panose="020B0604020202020204" pitchFamily="34" charset="0"/>
              </a:rPr>
              <a:t> Позже начал застраиваться левый берег Невы, где находились Зимний дворец, Летний дворец Петра I</a:t>
            </a:r>
            <a:endParaRPr lang="en-US" sz="2400" b="0" i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0" r="17730"/>
          <a:stretch>
            <a:fillRect/>
          </a:stretch>
        </p:blipFill>
        <p:spPr>
          <a:xfrm>
            <a:off x="7807106" y="3214002"/>
            <a:ext cx="3290662" cy="3290663"/>
          </a:xfrm>
        </p:spPr>
      </p:pic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9" r="16759"/>
          <a:stretch>
            <a:fillRect/>
          </a:stretch>
        </p:blipFill>
        <p:spPr>
          <a:xfrm>
            <a:off x="4226505" y="3214002"/>
            <a:ext cx="3290662" cy="3290663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5" r="18725"/>
          <a:stretch>
            <a:fillRect/>
          </a:stretch>
        </p:blipFill>
        <p:spPr>
          <a:xfrm>
            <a:off x="646113" y="3214688"/>
            <a:ext cx="3290887" cy="3289300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520766"/>
            <a:ext cx="2578100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2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8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0BD390"/>
      </a:accent1>
      <a:accent2>
        <a:srgbClr val="07875C"/>
      </a:accent2>
      <a:accent3>
        <a:srgbClr val="09B77D"/>
      </a:accent3>
      <a:accent4>
        <a:srgbClr val="3E8853"/>
      </a:accent4>
      <a:accent5>
        <a:srgbClr val="6EAC1C"/>
      </a:accent5>
      <a:accent6>
        <a:srgbClr val="92D050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306</Words>
  <Application>Microsoft Office PowerPoint</Application>
  <PresentationFormat>Широкоэкранный</PresentationFormat>
  <Paragraphs>43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Freestyle Script</vt:lpstr>
      <vt:lpstr>Gill Sans</vt:lpstr>
      <vt:lpstr>Helvetica Neue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Riyan</dc:creator>
  <cp:lastModifiedBy>Bragin Roman</cp:lastModifiedBy>
  <cp:revision>105</cp:revision>
  <dcterms:created xsi:type="dcterms:W3CDTF">2018-07-25T08:00:55Z</dcterms:created>
  <dcterms:modified xsi:type="dcterms:W3CDTF">2023-10-19T10:40:02Z</dcterms:modified>
</cp:coreProperties>
</file>